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9" autoAdjust="0"/>
  </p:normalViewPr>
  <p:slideViewPr>
    <p:cSldViewPr snapToGrid="0">
      <p:cViewPr varScale="1">
        <p:scale>
          <a:sx n="132" d="100"/>
          <a:sy n="132" d="100"/>
        </p:scale>
        <p:origin x="10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4132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580c1388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580c138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580c1388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580c1388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611e76c0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611e76c0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S-&gt; State, A-&gt; Action, P-&gt; Probability Distribution P(S’ | S, A), R-&gt; reward function R(S, A, S’), i.e. the reward for completing an action given the current state and next state.</a:t>
            </a:r>
            <a:endParaRPr/>
          </a:p>
          <a:p>
            <a:pPr marL="0" lvl="0" indent="0" algn="l" rtl="0">
              <a:spcBef>
                <a:spcPts val="0"/>
              </a:spcBef>
              <a:spcAft>
                <a:spcPts val="0"/>
              </a:spcAft>
              <a:buNone/>
            </a:pPr>
            <a:r>
              <a:rPr lang="en">
                <a:solidFill>
                  <a:schemeClr val="dk1"/>
                </a:solidFill>
              </a:rPr>
              <a:t>Find best policy 𝝅 where 𝝅 maps the S -&gt; A that maximizes cumulative sum of rewards</a:t>
            </a:r>
            <a:endParaRPr/>
          </a:p>
          <a:p>
            <a:pPr marL="0" lvl="0" indent="0" algn="l" rtl="0">
              <a:spcBef>
                <a:spcPts val="0"/>
              </a:spcBef>
              <a:spcAft>
                <a:spcPts val="0"/>
              </a:spcAft>
              <a:buNone/>
            </a:pPr>
            <a:r>
              <a:rPr lang="en"/>
              <a:t>Guaranteed to converge optimal policy if all (S, A) transition-pairs are visited infinitely often. However, it’s difficult </a:t>
            </a:r>
            <a:r>
              <a:rPr lang="en">
                <a:solidFill>
                  <a:schemeClr val="dk1"/>
                </a:solidFill>
              </a:rPr>
              <a:t>to visit every (S, A) transition-pair infinitely when you’re a real robot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11e76c0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611e76c0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basic tasks that allows the team to verify Q-Batch RL works for their needs.</a:t>
            </a:r>
            <a:endParaRPr/>
          </a:p>
          <a:p>
            <a:pPr marL="0" lvl="0" indent="0" algn="l" rtl="0">
              <a:spcBef>
                <a:spcPts val="0"/>
              </a:spcBef>
              <a:spcAft>
                <a:spcPts val="0"/>
              </a:spcAft>
              <a:buNone/>
            </a:pPr>
            <a:r>
              <a:rPr lang="en"/>
              <a:t>The learned behavior is swift and clean rotation to a point, which is handled by tuning the Proportional, Integral, and Derivative values of the PID controller.</a:t>
            </a:r>
            <a:endParaRPr/>
          </a:p>
          <a:p>
            <a:pPr marL="0" lvl="0" indent="0" algn="l" rtl="0">
              <a:spcBef>
                <a:spcPts val="0"/>
              </a:spcBef>
              <a:spcAft>
                <a:spcPts val="0"/>
              </a:spcAft>
              <a:buNone/>
            </a:pPr>
            <a:r>
              <a:rPr lang="en"/>
              <a:t>This was tested by setting a point in space and solving for the differential inverse kinematics between the robot’s coordinate frame and the point. The results for the hand-tuned PID controller vs. the RL tuned controller can be seen in this graph, and we can see that initially the hand tuning performs better, but after a second the RL behavior equalizes and remains somewhat steady. </a:t>
            </a:r>
            <a:endParaRPr/>
          </a:p>
          <a:p>
            <a:pPr marL="0" lvl="0" indent="0" algn="l" rtl="0">
              <a:spcBef>
                <a:spcPts val="0"/>
              </a:spcBef>
              <a:spcAft>
                <a:spcPts val="0"/>
              </a:spcAft>
              <a:buNone/>
            </a:pPr>
            <a:r>
              <a:rPr lang="en"/>
              <a:t>Overall there isn’t too much difference between the hand-tuned behavior vs. the learned behavior for this task, but it proves to the team that they can use RL to train behaviors.</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16fdf49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16fdf49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Dribbling a ball is a basic skill in soccer, and thus also in robot soccer. This was the next behavior the team set out of learn.</a:t>
            </a:r>
            <a:endParaRPr/>
          </a:p>
          <a:p>
            <a:pPr marL="0" lvl="0" indent="0" algn="l" rtl="0">
              <a:spcBef>
                <a:spcPts val="0"/>
              </a:spcBef>
              <a:spcAft>
                <a:spcPts val="0"/>
              </a:spcAft>
              <a:buNone/>
            </a:pPr>
            <a:r>
              <a:rPr lang="en"/>
              <a:t>They define dribbling as the robot having control over the ball, and the goal of the learned behavior was to minimize the time it took for a robot to dribble a ball in a certain direction past a certain distance.</a:t>
            </a:r>
            <a:endParaRPr/>
          </a:p>
          <a:p>
            <a:pPr marL="0" lvl="0" indent="0" algn="l" rtl="0">
              <a:spcBef>
                <a:spcPts val="0"/>
              </a:spcBef>
              <a:spcAft>
                <a:spcPts val="0"/>
              </a:spcAft>
              <a:buNone/>
            </a:pPr>
            <a:r>
              <a:rPr lang="en"/>
              <a:t>The team laments that the hand-coded behavior performs very large and wide turns, which reduces how quickly they can dribble a ball to a goal.</a:t>
            </a:r>
            <a:endParaRPr/>
          </a:p>
          <a:p>
            <a:pPr marL="0" lvl="0" indent="0" algn="l" rtl="0">
              <a:spcBef>
                <a:spcPts val="0"/>
              </a:spcBef>
              <a:spcAft>
                <a:spcPts val="0"/>
              </a:spcAft>
              <a:buNone/>
            </a:pPr>
            <a:r>
              <a:rPr lang="en"/>
              <a:t>RL was used to calculate optimal cartesian and angular velocity values for an action set which would allow for fast translational and rotational movement while still keeping a calculated trajectory of the ball in line with the goal destination.</a:t>
            </a:r>
            <a:endParaRPr/>
          </a:p>
          <a:p>
            <a:pPr marL="0" lvl="0" indent="0" algn="l" rtl="0">
              <a:spcBef>
                <a:spcPts val="0"/>
              </a:spcBef>
              <a:spcAft>
                <a:spcPts val="0"/>
              </a:spcAft>
              <a:buNone/>
            </a:pPr>
            <a:r>
              <a:rPr lang="en"/>
              <a:t>On the left we can see how the hand-coded behavior performs compared to the learned behavior. The authors note that this huge gap in performance is likely due to an error in the simulator, but they still note an improvement in behavior.</a:t>
            </a:r>
            <a:endParaRPr/>
          </a:p>
          <a:p>
            <a:pPr marL="0" lvl="0" indent="0" algn="l" rtl="0">
              <a:spcBef>
                <a:spcPts val="0"/>
              </a:spcBef>
              <a:spcAft>
                <a:spcPts val="0"/>
              </a:spcAft>
              <a:buNone/>
            </a:pPr>
            <a:r>
              <a:rPr lang="en"/>
              <a:t>On the right we can see the comparison on a real robot, and can see that overall the robot accomplishes the learning goal, which is to be able to turn in a smaller radius while dribbling the ball.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616fdf49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616fdf49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last behavior the team teaches the robot is receiving a pass, another core skill in soccer.</a:t>
            </a:r>
            <a:endParaRPr/>
          </a:p>
          <a:p>
            <a:pPr marL="0" lvl="0" indent="0" algn="l" rtl="0">
              <a:spcBef>
                <a:spcPts val="0"/>
              </a:spcBef>
              <a:spcAft>
                <a:spcPts val="0"/>
              </a:spcAft>
              <a:buNone/>
            </a:pPr>
            <a:r>
              <a:rPr lang="en"/>
              <a:t>The team makes a distinction that the task is not to gain control over the ball as quick as possible, but to gain control over the ball with the minimum movement possible.</a:t>
            </a:r>
            <a:endParaRPr/>
          </a:p>
          <a:p>
            <a:pPr marL="0" lvl="0" indent="0" algn="l" rtl="0">
              <a:spcBef>
                <a:spcPts val="0"/>
              </a:spcBef>
              <a:spcAft>
                <a:spcPts val="0"/>
              </a:spcAft>
              <a:buNone/>
            </a:pPr>
            <a:r>
              <a:rPr lang="en"/>
              <a:t>Thus, they behavior they want to teach is the ability to position itself in the balls path and absorb the balls momentum such that the robot still maintains control. </a:t>
            </a:r>
            <a:endParaRPr/>
          </a:p>
          <a:p>
            <a:pPr marL="0" lvl="0" indent="0" algn="l" rtl="0">
              <a:spcBef>
                <a:spcPts val="0"/>
              </a:spcBef>
              <a:spcAft>
                <a:spcPts val="0"/>
              </a:spcAft>
              <a:buNone/>
            </a:pPr>
            <a:r>
              <a:rPr lang="en"/>
              <a:t>This behavior is optimization of just the linear movement of the robot, as they can reuse the original learned behavior to keep the robot facing the ball.</a:t>
            </a:r>
            <a:endParaRPr/>
          </a:p>
          <a:p>
            <a:pPr marL="0" lvl="0" indent="0" algn="l" rtl="0">
              <a:spcBef>
                <a:spcPts val="0"/>
              </a:spcBef>
              <a:spcAft>
                <a:spcPts val="0"/>
              </a:spcAft>
              <a:buNone/>
            </a:pPr>
            <a:endParaRPr/>
          </a:p>
          <a:p>
            <a:pPr marL="0" lvl="0" indent="0" algn="l" rtl="0">
              <a:spcBef>
                <a:spcPts val="0"/>
              </a:spcBef>
              <a:spcAft>
                <a:spcPts val="0"/>
              </a:spcAft>
              <a:buNone/>
            </a:pPr>
            <a:r>
              <a:rPr lang="en"/>
              <a:t>On the left we can see how the comparison between the hand-coded behavior vs. the learned behavior. We can see that the hand coded behavior doesn’t actually stop the ball's momentum too well, so actual control over it is limited. </a:t>
            </a:r>
            <a:endParaRPr/>
          </a:p>
          <a:p>
            <a:pPr marL="0" lvl="0" indent="0" algn="l" rtl="0">
              <a:spcBef>
                <a:spcPts val="0"/>
              </a:spcBef>
              <a:spcAft>
                <a:spcPts val="0"/>
              </a:spcAft>
              <a:buNone/>
            </a:pPr>
            <a:r>
              <a:rPr lang="en"/>
              <a:t>On the right we can see how an actual robot performs with both behaviors. Once again the learned behavior shows an improved ability to stop the ball and retain control. The team notes that there was a dramatic increase in success ,from 10% in hand-coded behavior vs. 50% in the learned behavior.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5b76fc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5b76fca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65b76fc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65b76fc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611e76c0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611e76c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65b76fca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65b76fca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580c136c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580c136c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65b76fca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65b76fca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611e76c0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611e76c0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611e76c0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611e76c0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5a342d5b0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5a342d5b0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65b76f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65b76f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611e76c0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611e76c0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5a342d5b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5a342d5b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580c1388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580c1388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580c138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580c138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611e76c0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611e76c0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11e76c0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11e76c0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16fdf49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16fdf49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08263" y="76538"/>
            <a:ext cx="8229600" cy="383100"/>
          </a:xfrm>
          <a:prstGeom prst="rect">
            <a:avLst/>
          </a:prstGeom>
          <a:noFill/>
          <a:ln>
            <a:noFill/>
          </a:ln>
        </p:spPr>
        <p:txBody>
          <a:bodyPr spcFirstLastPara="1" wrap="square" lIns="68575" tIns="34275" rIns="68575" bIns="34275" anchor="b" anchorCtr="0"/>
          <a:lstStyle>
            <a:lvl1pPr marR="0" lvl="0" algn="l" rtl="0">
              <a:spcBef>
                <a:spcPts val="0"/>
              </a:spcBef>
              <a:spcAft>
                <a:spcPts val="0"/>
              </a:spcAft>
              <a:buClr>
                <a:srgbClr val="262626"/>
              </a:buClr>
              <a:buSzPts val="2100"/>
              <a:buFont typeface="Arial"/>
              <a:buNone/>
              <a:defRPr sz="2100" b="1" i="0" u="none" strike="noStrike" cap="none">
                <a:solidFill>
                  <a:srgbClr val="26262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4" name="Google Shape;14;p2"/>
          <p:cNvSpPr txBox="1">
            <a:spLocks noGrp="1"/>
          </p:cNvSpPr>
          <p:nvPr>
            <p:ph type="body" idx="1"/>
          </p:nvPr>
        </p:nvSpPr>
        <p:spPr>
          <a:xfrm>
            <a:off x="457200" y="1143000"/>
            <a:ext cx="8229600" cy="3486000"/>
          </a:xfrm>
          <a:prstGeom prst="rect">
            <a:avLst/>
          </a:prstGeom>
          <a:noFill/>
          <a:ln>
            <a:noFill/>
          </a:ln>
        </p:spPr>
        <p:txBody>
          <a:bodyPr spcFirstLastPara="1" wrap="square" lIns="68575" tIns="34275" rIns="68575" bIns="34275" anchor="t" anchorCtr="0"/>
          <a:lstStyle>
            <a:lvl1pPr marL="457200" lvl="0" indent="-317500" algn="l">
              <a:lnSpc>
                <a:spcPct val="95000"/>
              </a:lnSpc>
              <a:spcBef>
                <a:spcPts val="900"/>
              </a:spcBef>
              <a:spcAft>
                <a:spcPts val="0"/>
              </a:spcAft>
              <a:buSzPts val="1400"/>
              <a:buChar char="•"/>
              <a:defRPr/>
            </a:lvl1pPr>
            <a:lvl2pPr marL="914400" lvl="1" indent="-317500" algn="l">
              <a:lnSpc>
                <a:spcPct val="95000"/>
              </a:lnSpc>
              <a:spcBef>
                <a:spcPts val="500"/>
              </a:spcBef>
              <a:spcAft>
                <a:spcPts val="0"/>
              </a:spcAft>
              <a:buSzPts val="1400"/>
              <a:buChar char="─"/>
              <a:defRPr/>
            </a:lvl2pPr>
            <a:lvl3pPr marL="1371600" lvl="2" indent="-317500" algn="l">
              <a:lnSpc>
                <a:spcPct val="95000"/>
              </a:lnSpc>
              <a:spcBef>
                <a:spcPts val="500"/>
              </a:spcBef>
              <a:spcAft>
                <a:spcPts val="0"/>
              </a:spcAft>
              <a:buSzPts val="1400"/>
              <a:buChar char="▪"/>
              <a:defRPr/>
            </a:lvl3pPr>
            <a:lvl4pPr marL="1828800" lvl="3" indent="-317500" algn="l">
              <a:lnSpc>
                <a:spcPct val="95000"/>
              </a:lnSpc>
              <a:spcBef>
                <a:spcPts val="500"/>
              </a:spcBef>
              <a:spcAft>
                <a:spcPts val="0"/>
              </a:spcAft>
              <a:buSzPts val="1400"/>
              <a:buChar char="o"/>
              <a:defRPr/>
            </a:lvl4pPr>
            <a:lvl5pPr marL="2286000" lvl="4" indent="-317500" algn="l">
              <a:lnSpc>
                <a:spcPct val="95000"/>
              </a:lnSpc>
              <a:spcBef>
                <a:spcPts val="500"/>
              </a:spcBef>
              <a:spcAft>
                <a:spcPts val="0"/>
              </a:spcAft>
              <a:buSzPts val="1400"/>
              <a:buChar char="•"/>
              <a:defRPr/>
            </a:lvl5pPr>
            <a:lvl6pPr marL="2743200" lvl="5" indent="-317500" algn="l">
              <a:spcBef>
                <a:spcPts val="300"/>
              </a:spcBef>
              <a:spcAft>
                <a:spcPts val="0"/>
              </a:spcAft>
              <a:buSzPts val="1400"/>
              <a:buChar char="•"/>
              <a:defRPr/>
            </a:lvl6pPr>
            <a:lvl7pPr marL="3200400" lvl="6" indent="-317500" algn="l">
              <a:spcBef>
                <a:spcPts val="300"/>
              </a:spcBef>
              <a:spcAft>
                <a:spcPts val="0"/>
              </a:spcAft>
              <a:buSzPts val="14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15" name="Google Shape;15;p2"/>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57200" y="57150"/>
            <a:ext cx="8305800" cy="800100"/>
          </a:xfrm>
          <a:prstGeom prst="rect">
            <a:avLst/>
          </a:prstGeom>
          <a:noFill/>
          <a:ln>
            <a:noFill/>
          </a:ln>
        </p:spPr>
        <p:txBody>
          <a:bodyPr spcFirstLastPara="1" wrap="square" lIns="68575" tIns="34275" rIns="68575" bIns="34275" anchor="b"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63" name="Google Shape;63;p11"/>
          <p:cNvSpPr txBox="1">
            <a:spLocks noGrp="1"/>
          </p:cNvSpPr>
          <p:nvPr>
            <p:ph type="body" idx="1"/>
          </p:nvPr>
        </p:nvSpPr>
        <p:spPr>
          <a:xfrm>
            <a:off x="3392782" y="1143001"/>
            <a:ext cx="5294100" cy="3486000"/>
          </a:xfrm>
          <a:prstGeom prst="rect">
            <a:avLst/>
          </a:prstGeom>
          <a:noFill/>
          <a:ln>
            <a:noFill/>
          </a:ln>
        </p:spPr>
        <p:txBody>
          <a:bodyPr spcFirstLastPara="1" wrap="square" lIns="68575" tIns="34275" rIns="68575" bIns="34275" anchor="t" anchorCtr="0"/>
          <a:lstStyle>
            <a:lvl1pPr marL="457200" lvl="0" indent="-342900" algn="l">
              <a:lnSpc>
                <a:spcPct val="95000"/>
              </a:lnSpc>
              <a:spcBef>
                <a:spcPts val="900"/>
              </a:spcBef>
              <a:spcAft>
                <a:spcPts val="0"/>
              </a:spcAft>
              <a:buSzPts val="1800"/>
              <a:buChar char="•"/>
              <a:defRPr sz="1800"/>
            </a:lvl1pPr>
            <a:lvl2pPr marL="914400" lvl="1" indent="-336550" algn="l">
              <a:lnSpc>
                <a:spcPct val="95000"/>
              </a:lnSpc>
              <a:spcBef>
                <a:spcPts val="500"/>
              </a:spcBef>
              <a:spcAft>
                <a:spcPts val="0"/>
              </a:spcAft>
              <a:buSzPts val="1700"/>
              <a:buChar char="─"/>
              <a:defRPr sz="1700"/>
            </a:lvl2pPr>
            <a:lvl3pPr marL="1371600" lvl="2" indent="-323850" algn="l">
              <a:lnSpc>
                <a:spcPct val="95000"/>
              </a:lnSpc>
              <a:spcBef>
                <a:spcPts val="500"/>
              </a:spcBef>
              <a:spcAft>
                <a:spcPts val="0"/>
              </a:spcAft>
              <a:buSzPts val="1500"/>
              <a:buChar char="▪"/>
              <a:defRPr sz="1500"/>
            </a:lvl3pPr>
            <a:lvl4pPr marL="1828800" lvl="3" indent="-317500" algn="l">
              <a:lnSpc>
                <a:spcPct val="95000"/>
              </a:lnSpc>
              <a:spcBef>
                <a:spcPts val="500"/>
              </a:spcBef>
              <a:spcAft>
                <a:spcPts val="0"/>
              </a:spcAft>
              <a:buSzPts val="1400"/>
              <a:buChar char="o"/>
              <a:defRPr sz="1400"/>
            </a:lvl4pPr>
            <a:lvl5pPr marL="2286000" lvl="4" indent="-317500" algn="l">
              <a:lnSpc>
                <a:spcPct val="95000"/>
              </a:lnSpc>
              <a:spcBef>
                <a:spcPts val="500"/>
              </a:spcBef>
              <a:spcAft>
                <a:spcPts val="0"/>
              </a:spcAft>
              <a:buSzPts val="1400"/>
              <a:buChar char="•"/>
              <a:defRPr sz="1400"/>
            </a:lvl5pPr>
            <a:lvl6pPr marL="2743200" lvl="5" indent="-323850" algn="l">
              <a:spcBef>
                <a:spcPts val="300"/>
              </a:spcBef>
              <a:spcAft>
                <a:spcPts val="0"/>
              </a:spcAft>
              <a:buSzPts val="1500"/>
              <a:buChar char="•"/>
              <a:defRPr sz="1500"/>
            </a:lvl6pPr>
            <a:lvl7pPr marL="3200400" lvl="6" indent="-323850" algn="l">
              <a:spcBef>
                <a:spcPts val="300"/>
              </a:spcBef>
              <a:spcAft>
                <a:spcPts val="0"/>
              </a:spcAft>
              <a:buSzPts val="1500"/>
              <a:buChar char="•"/>
              <a:defRPr sz="1500"/>
            </a:lvl7pPr>
            <a:lvl8pPr marL="3657600" lvl="7" indent="-323850" algn="l">
              <a:spcBef>
                <a:spcPts val="300"/>
              </a:spcBef>
              <a:spcAft>
                <a:spcPts val="0"/>
              </a:spcAft>
              <a:buSzPts val="1500"/>
              <a:buChar char="•"/>
              <a:defRPr sz="1500"/>
            </a:lvl8pPr>
            <a:lvl9pPr marL="4114800" lvl="8" indent="-323850" algn="l">
              <a:spcBef>
                <a:spcPts val="300"/>
              </a:spcBef>
              <a:spcAft>
                <a:spcPts val="0"/>
              </a:spcAft>
              <a:buSzPts val="1500"/>
              <a:buChar char="•"/>
              <a:defRPr sz="1500"/>
            </a:lvl9pPr>
          </a:lstStyle>
          <a:p>
            <a:endParaRPr/>
          </a:p>
        </p:txBody>
      </p:sp>
      <p:sp>
        <p:nvSpPr>
          <p:cNvPr id="64" name="Google Shape;64;p11"/>
          <p:cNvSpPr txBox="1">
            <a:spLocks noGrp="1"/>
          </p:cNvSpPr>
          <p:nvPr>
            <p:ph type="body" idx="2"/>
          </p:nvPr>
        </p:nvSpPr>
        <p:spPr>
          <a:xfrm>
            <a:off x="443917" y="1143000"/>
            <a:ext cx="2673600" cy="3486000"/>
          </a:xfrm>
          <a:prstGeom prst="rect">
            <a:avLst/>
          </a:prstGeom>
          <a:noFill/>
          <a:ln>
            <a:noFill/>
          </a:ln>
        </p:spPr>
        <p:txBody>
          <a:bodyPr spcFirstLastPara="1" wrap="square" lIns="68575" tIns="34275" rIns="68575" bIns="34275" anchor="t" anchorCtr="0"/>
          <a:lstStyle>
            <a:lvl1pPr marL="457200" lvl="0" indent="-228600" algn="l">
              <a:lnSpc>
                <a:spcPct val="95000"/>
              </a:lnSpc>
              <a:spcBef>
                <a:spcPts val="900"/>
              </a:spcBef>
              <a:spcAft>
                <a:spcPts val="0"/>
              </a:spcAft>
              <a:buSzPts val="1500"/>
              <a:buNone/>
              <a:defRPr sz="1500">
                <a:solidFill>
                  <a:schemeClr val="dk2"/>
                </a:solidFill>
              </a:defRPr>
            </a:lvl1pPr>
            <a:lvl2pPr marL="914400" lvl="1" indent="-228600" algn="l">
              <a:lnSpc>
                <a:spcPct val="95000"/>
              </a:lnSpc>
              <a:spcBef>
                <a:spcPts val="500"/>
              </a:spcBef>
              <a:spcAft>
                <a:spcPts val="0"/>
              </a:spcAft>
              <a:buSzPts val="900"/>
              <a:buNone/>
              <a:defRPr sz="900"/>
            </a:lvl2pPr>
            <a:lvl3pPr marL="1371600" lvl="2" indent="-228600" algn="l">
              <a:lnSpc>
                <a:spcPct val="95000"/>
              </a:lnSpc>
              <a:spcBef>
                <a:spcPts val="500"/>
              </a:spcBef>
              <a:spcAft>
                <a:spcPts val="0"/>
              </a:spcAft>
              <a:buSzPts val="800"/>
              <a:buNone/>
              <a:defRPr sz="800"/>
            </a:lvl3pPr>
            <a:lvl4pPr marL="1828800" lvl="3" indent="-228600" algn="l">
              <a:lnSpc>
                <a:spcPct val="95000"/>
              </a:lnSpc>
              <a:spcBef>
                <a:spcPts val="500"/>
              </a:spcBef>
              <a:spcAft>
                <a:spcPts val="0"/>
              </a:spcAft>
              <a:buSzPts val="700"/>
              <a:buNone/>
              <a:defRPr sz="700"/>
            </a:lvl4pPr>
            <a:lvl5pPr marL="2286000" lvl="4" indent="-228600" algn="l">
              <a:lnSpc>
                <a:spcPct val="95000"/>
              </a:lnSpc>
              <a:spcBef>
                <a:spcPts val="500"/>
              </a:spcBef>
              <a:spcAft>
                <a:spcPts val="0"/>
              </a:spcAft>
              <a:buSzPts val="700"/>
              <a:buNone/>
              <a:defRPr sz="700"/>
            </a:lvl5pPr>
            <a:lvl6pPr marL="2743200" lvl="5" indent="-228600" algn="l">
              <a:spcBef>
                <a:spcPts val="100"/>
              </a:spcBef>
              <a:spcAft>
                <a:spcPts val="0"/>
              </a:spcAft>
              <a:buSzPts val="700"/>
              <a:buNone/>
              <a:defRPr sz="700"/>
            </a:lvl6pPr>
            <a:lvl7pPr marL="3200400" lvl="6" indent="-228600" algn="l">
              <a:spcBef>
                <a:spcPts val="100"/>
              </a:spcBef>
              <a:spcAft>
                <a:spcPts val="0"/>
              </a:spcAft>
              <a:buSzPts val="700"/>
              <a:buNone/>
              <a:defRPr sz="700"/>
            </a:lvl7pPr>
            <a:lvl8pPr marL="3657600" lvl="7" indent="-228600" algn="l">
              <a:spcBef>
                <a:spcPts val="100"/>
              </a:spcBef>
              <a:spcAft>
                <a:spcPts val="0"/>
              </a:spcAft>
              <a:buSzPts val="700"/>
              <a:buNone/>
              <a:defRPr sz="700"/>
            </a:lvl8pPr>
            <a:lvl9pPr marL="4114800" lvl="8" indent="-228600" algn="l">
              <a:spcBef>
                <a:spcPts val="100"/>
              </a:spcBef>
              <a:spcAft>
                <a:spcPts val="0"/>
              </a:spcAft>
              <a:buSzPts val="700"/>
              <a:buNone/>
              <a:defRPr sz="700"/>
            </a:lvl9pPr>
          </a:lstStyle>
          <a:p>
            <a:endParaRPr/>
          </a:p>
        </p:txBody>
      </p:sp>
      <p:sp>
        <p:nvSpPr>
          <p:cNvPr id="65" name="Google Shape;65;p11"/>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66" name="Google Shape;66;p11"/>
          <p:cNvCxnSpPr/>
          <p:nvPr/>
        </p:nvCxnSpPr>
        <p:spPr>
          <a:xfrm rot="5400000">
            <a:off x="1835404" y="2685895"/>
            <a:ext cx="2857500" cy="1500"/>
          </a:xfrm>
          <a:prstGeom prst="straightConnector1">
            <a:avLst/>
          </a:prstGeom>
          <a:noFill/>
          <a:ln w="15875" cap="flat" cmpd="sng">
            <a:solidFill>
              <a:srgbClr val="B5B5B5"/>
            </a:solidFill>
            <a:prstDash val="solid"/>
            <a:round/>
            <a:headEnd type="none" w="sm" len="sm"/>
            <a:tailEnd type="none" w="sm" len="sm"/>
          </a:ln>
        </p:spPr>
      </p:cxnSp>
      <p:sp>
        <p:nvSpPr>
          <p:cNvPr id="67" name="Google Shape;67;p11"/>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263525"/>
            <a:ext cx="8229600" cy="600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70" name="Google Shape;70;p12"/>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1" name="Google Shape;71;p12"/>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2"/>
          <p:cNvSpPr>
            <a:spLocks noGrp="1"/>
          </p:cNvSpPr>
          <p:nvPr>
            <p:ph type="pic" idx="2"/>
          </p:nvPr>
        </p:nvSpPr>
        <p:spPr>
          <a:xfrm>
            <a:off x="457200" y="1143000"/>
            <a:ext cx="5867400" cy="3486000"/>
          </a:xfrm>
          <a:prstGeom prst="rect">
            <a:avLst/>
          </a:prstGeom>
          <a:noFill/>
          <a:ln>
            <a:noFill/>
          </a:ln>
        </p:spPr>
        <p:txBody>
          <a:bodyPr spcFirstLastPara="1" wrap="square" lIns="68575" tIns="34275" rIns="68575" bIns="34275" anchor="t" anchorCtr="0"/>
          <a:lstStyle>
            <a:lvl1pPr marR="0" lvl="0" algn="l" rtl="0">
              <a:lnSpc>
                <a:spcPct val="95000"/>
              </a:lnSpc>
              <a:spcBef>
                <a:spcPts val="90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1pPr>
            <a:lvl2pPr marR="0" lvl="1" algn="l" rtl="0">
              <a:lnSpc>
                <a:spcPct val="95000"/>
              </a:lnSpc>
              <a:spcBef>
                <a:spcPts val="500"/>
              </a:spcBef>
              <a:spcAft>
                <a:spcPts val="0"/>
              </a:spcAft>
              <a:buClr>
                <a:schemeClr val="lt2"/>
              </a:buClr>
              <a:buSzPts val="1500"/>
              <a:buFont typeface="Verdana"/>
              <a:buChar char="─"/>
              <a:defRPr sz="1500" b="0" i="0" u="none" strike="noStrike" cap="none">
                <a:solidFill>
                  <a:schemeClr val="dk1"/>
                </a:solidFill>
                <a:latin typeface="Verdana"/>
                <a:ea typeface="Verdana"/>
                <a:cs typeface="Verdana"/>
                <a:sym typeface="Verdana"/>
              </a:defRPr>
            </a:lvl2pPr>
            <a:lvl3pPr marR="0" lvl="2" algn="l" rtl="0">
              <a:lnSpc>
                <a:spcPct val="95000"/>
              </a:lnSpc>
              <a:spcBef>
                <a:spcPts val="500"/>
              </a:spcBef>
              <a:spcAft>
                <a:spcPts val="0"/>
              </a:spcAft>
              <a:buClr>
                <a:schemeClr val="lt2"/>
              </a:buClr>
              <a:buSzPts val="1400"/>
              <a:buFont typeface="Noto Sans Symbols"/>
              <a:buChar char="▪"/>
              <a:defRPr sz="1400" b="0" i="0" u="none" strike="noStrike" cap="none">
                <a:solidFill>
                  <a:schemeClr val="dk1"/>
                </a:solidFill>
                <a:latin typeface="Verdana"/>
                <a:ea typeface="Verdana"/>
                <a:cs typeface="Verdana"/>
                <a:sym typeface="Verdana"/>
              </a:defRPr>
            </a:lvl3pPr>
            <a:lvl4pPr marR="0" lvl="3" algn="l" rtl="0">
              <a:lnSpc>
                <a:spcPct val="95000"/>
              </a:lnSpc>
              <a:spcBef>
                <a:spcPts val="500"/>
              </a:spcBef>
              <a:spcAft>
                <a:spcPts val="0"/>
              </a:spcAft>
              <a:buClr>
                <a:schemeClr val="lt2"/>
              </a:buClr>
              <a:buSzPts val="1200"/>
              <a:buFont typeface="Courier New"/>
              <a:buChar char="o"/>
              <a:defRPr sz="1200" b="0" i="0" u="none" strike="noStrike" cap="none">
                <a:solidFill>
                  <a:schemeClr val="dk1"/>
                </a:solidFill>
                <a:latin typeface="Verdana"/>
                <a:ea typeface="Verdana"/>
                <a:cs typeface="Verdana"/>
                <a:sym typeface="Verdana"/>
              </a:defRPr>
            </a:lvl4pPr>
            <a:lvl5pPr marR="0" lvl="4" algn="l" rtl="0">
              <a:lnSpc>
                <a:spcPct val="95000"/>
              </a:lnSpc>
              <a:spcBef>
                <a:spcPts val="500"/>
              </a:spcBef>
              <a:spcAft>
                <a:spcPts val="0"/>
              </a:spcAft>
              <a:buClr>
                <a:schemeClr val="lt2"/>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6pPr>
            <a:lvl7pPr marR="0" lvl="6"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7pPr>
            <a:lvl8pPr marR="0" lvl="7"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8pPr>
            <a:lvl9pPr marR="0" lvl="8"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3" name="Google Shape;73;p12"/>
          <p:cNvSpPr txBox="1">
            <a:spLocks noGrp="1"/>
          </p:cNvSpPr>
          <p:nvPr>
            <p:ph type="body" idx="1"/>
          </p:nvPr>
        </p:nvSpPr>
        <p:spPr>
          <a:xfrm>
            <a:off x="6553200" y="1143000"/>
            <a:ext cx="2133600" cy="3486000"/>
          </a:xfrm>
          <a:prstGeom prst="rect">
            <a:avLst/>
          </a:prstGeom>
          <a:noFill/>
          <a:ln>
            <a:noFill/>
          </a:ln>
        </p:spPr>
        <p:txBody>
          <a:bodyPr spcFirstLastPara="1" wrap="square" lIns="68575" tIns="34275" rIns="68575" bIns="34275" anchor="t" anchorCtr="0"/>
          <a:lstStyle>
            <a:lvl1pPr marL="457200" lvl="0" indent="-228600" algn="l">
              <a:lnSpc>
                <a:spcPct val="95000"/>
              </a:lnSpc>
              <a:spcBef>
                <a:spcPts val="900"/>
              </a:spcBef>
              <a:spcAft>
                <a:spcPts val="0"/>
              </a:spcAft>
              <a:buSzPts val="1500"/>
              <a:buFont typeface="Verdana"/>
              <a:buNone/>
              <a:defRPr sz="1500"/>
            </a:lvl1pPr>
            <a:lvl2pPr marL="914400" lvl="1" indent="-317500" algn="l">
              <a:lnSpc>
                <a:spcPct val="95000"/>
              </a:lnSpc>
              <a:spcBef>
                <a:spcPts val="500"/>
              </a:spcBef>
              <a:spcAft>
                <a:spcPts val="0"/>
              </a:spcAft>
              <a:buSzPts val="1400"/>
              <a:buChar char="─"/>
              <a:defRPr sz="1400"/>
            </a:lvl2pPr>
            <a:lvl3pPr marL="1371600" lvl="2" indent="-304800" algn="l">
              <a:lnSpc>
                <a:spcPct val="95000"/>
              </a:lnSpc>
              <a:spcBef>
                <a:spcPts val="500"/>
              </a:spcBef>
              <a:spcAft>
                <a:spcPts val="0"/>
              </a:spcAft>
              <a:buSzPts val="1200"/>
              <a:buChar char="▪"/>
              <a:defRPr sz="1200"/>
            </a:lvl3pPr>
            <a:lvl4pPr marL="1828800" lvl="3" indent="-298450" algn="l">
              <a:lnSpc>
                <a:spcPct val="95000"/>
              </a:lnSpc>
              <a:spcBef>
                <a:spcPts val="500"/>
              </a:spcBef>
              <a:spcAft>
                <a:spcPts val="0"/>
              </a:spcAft>
              <a:buSzPts val="1100"/>
              <a:buChar char="o"/>
              <a:defRPr sz="1100"/>
            </a:lvl4pPr>
            <a:lvl5pPr marL="2286000" lvl="4" indent="-298450" algn="l">
              <a:lnSpc>
                <a:spcPct val="95000"/>
              </a:lnSpc>
              <a:spcBef>
                <a:spcPts val="500"/>
              </a:spcBef>
              <a:spcAft>
                <a:spcPts val="0"/>
              </a:spcAft>
              <a:buSzPts val="1100"/>
              <a:buChar char="•"/>
              <a:defRPr sz="1100"/>
            </a:lvl5pPr>
            <a:lvl6pPr marL="2743200" lvl="5" indent="-317500" algn="l">
              <a:spcBef>
                <a:spcPts val="300"/>
              </a:spcBef>
              <a:spcAft>
                <a:spcPts val="0"/>
              </a:spcAft>
              <a:buSzPts val="1400"/>
              <a:buChar char="•"/>
              <a:defRPr/>
            </a:lvl6pPr>
            <a:lvl7pPr marL="3200400" lvl="6" indent="-317500" algn="l">
              <a:spcBef>
                <a:spcPts val="300"/>
              </a:spcBef>
              <a:spcAft>
                <a:spcPts val="0"/>
              </a:spcAft>
              <a:buSzPts val="14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Red">
  <p:cSld name="BlankRed">
    <p:bg>
      <p:bgPr>
        <a:solidFill>
          <a:schemeClr val="lt2"/>
        </a:solidFill>
        <a:effectLst/>
      </p:bgPr>
    </p:bg>
    <p:spTree>
      <p:nvGrpSpPr>
        <p:cNvPr id="1" name="Shape 74"/>
        <p:cNvGrpSpPr/>
        <p:nvPr/>
      </p:nvGrpSpPr>
      <p:grpSpPr>
        <a:xfrm>
          <a:off x="0" y="0"/>
          <a:ext cx="0" cy="0"/>
          <a:chOff x="0" y="0"/>
          <a:chExt cx="0" cy="0"/>
        </a:xfrm>
      </p:grpSpPr>
      <p:pic>
        <p:nvPicPr>
          <p:cNvPr id="75" name="Google Shape;75;p13"/>
          <p:cNvPicPr preferRelativeResize="0"/>
          <p:nvPr/>
        </p:nvPicPr>
        <p:blipFill rotWithShape="1">
          <a:blip r:embed="rId2">
            <a:alphaModFix/>
          </a:blip>
          <a:srcRect/>
          <a:stretch/>
        </p:blipFill>
        <p:spPr>
          <a:xfrm>
            <a:off x="2899598" y="800125"/>
            <a:ext cx="3344804" cy="332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3" descr="greyWatermark-20.png"/>
          <p:cNvPicPr preferRelativeResize="0"/>
          <p:nvPr/>
        </p:nvPicPr>
        <p:blipFill rotWithShape="1">
          <a:blip r:embed="rId2">
            <a:alphaModFix/>
          </a:blip>
          <a:srcRect/>
          <a:stretch/>
        </p:blipFill>
        <p:spPr>
          <a:xfrm>
            <a:off x="5961819" y="2027476"/>
            <a:ext cx="3182181" cy="3116024"/>
          </a:xfrm>
          <a:prstGeom prst="rect">
            <a:avLst/>
          </a:prstGeom>
          <a:noFill/>
          <a:ln>
            <a:noFill/>
          </a:ln>
        </p:spPr>
      </p:pic>
      <p:sp>
        <p:nvSpPr>
          <p:cNvPr id="20" name="Google Shape;20;p3"/>
          <p:cNvSpPr txBox="1">
            <a:spLocks noGrp="1"/>
          </p:cNvSpPr>
          <p:nvPr>
            <p:ph type="ctrTitle"/>
          </p:nvPr>
        </p:nvSpPr>
        <p:spPr>
          <a:xfrm>
            <a:off x="457200" y="1903444"/>
            <a:ext cx="6858000" cy="1143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rgbClr val="262626"/>
              </a:buClr>
              <a:buSzPts val="3000"/>
              <a:buFont typeface="Verdana"/>
              <a:buNone/>
              <a:defRPr sz="30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21" name="Google Shape;21;p3"/>
          <p:cNvSpPr txBox="1">
            <a:spLocks noGrp="1"/>
          </p:cNvSpPr>
          <p:nvPr>
            <p:ph type="subTitle" idx="1"/>
          </p:nvPr>
        </p:nvSpPr>
        <p:spPr>
          <a:xfrm>
            <a:off x="457200" y="3220180"/>
            <a:ext cx="6858000" cy="742800"/>
          </a:xfrm>
          <a:prstGeom prst="rect">
            <a:avLst/>
          </a:prstGeom>
          <a:noFill/>
          <a:ln>
            <a:noFill/>
          </a:ln>
        </p:spPr>
        <p:txBody>
          <a:bodyPr spcFirstLastPara="1" wrap="square" lIns="68575" tIns="34275" rIns="68575" bIns="34275" anchor="t" anchorCtr="0"/>
          <a:lstStyle>
            <a:lvl1pPr lvl="0" algn="l">
              <a:lnSpc>
                <a:spcPct val="95000"/>
              </a:lnSpc>
              <a:spcBef>
                <a:spcPts val="900"/>
              </a:spcBef>
              <a:spcAft>
                <a:spcPts val="0"/>
              </a:spcAft>
              <a:buSzPts val="2100"/>
              <a:buNone/>
              <a:defRPr sz="2100">
                <a:solidFill>
                  <a:schemeClr val="dk2"/>
                </a:solidFill>
              </a:defRPr>
            </a:lvl1pPr>
            <a:lvl2pPr lvl="1" algn="ctr">
              <a:lnSpc>
                <a:spcPct val="95000"/>
              </a:lnSpc>
              <a:spcBef>
                <a:spcPts val="500"/>
              </a:spcBef>
              <a:spcAft>
                <a:spcPts val="0"/>
              </a:spcAft>
              <a:buSzPts val="1500"/>
              <a:buNone/>
              <a:defRPr>
                <a:solidFill>
                  <a:srgbClr val="888888"/>
                </a:solidFill>
              </a:defRPr>
            </a:lvl2pPr>
            <a:lvl3pPr lvl="2" algn="ctr">
              <a:lnSpc>
                <a:spcPct val="95000"/>
              </a:lnSpc>
              <a:spcBef>
                <a:spcPts val="500"/>
              </a:spcBef>
              <a:spcAft>
                <a:spcPts val="0"/>
              </a:spcAft>
              <a:buSzPts val="1400"/>
              <a:buNone/>
              <a:defRPr>
                <a:solidFill>
                  <a:srgbClr val="888888"/>
                </a:solidFill>
              </a:defRPr>
            </a:lvl3pPr>
            <a:lvl4pPr lvl="3" algn="ctr">
              <a:lnSpc>
                <a:spcPct val="95000"/>
              </a:lnSpc>
              <a:spcBef>
                <a:spcPts val="500"/>
              </a:spcBef>
              <a:spcAft>
                <a:spcPts val="0"/>
              </a:spcAft>
              <a:buSzPts val="1200"/>
              <a:buNone/>
              <a:defRPr>
                <a:solidFill>
                  <a:srgbClr val="888888"/>
                </a:solidFill>
              </a:defRPr>
            </a:lvl4pPr>
            <a:lvl5pPr lvl="4" algn="ctr">
              <a:lnSpc>
                <a:spcPct val="95000"/>
              </a:lnSpc>
              <a:spcBef>
                <a:spcPts val="500"/>
              </a:spcBef>
              <a:spcAft>
                <a:spcPts val="0"/>
              </a:spcAft>
              <a:buSzPts val="1200"/>
              <a:buNone/>
              <a:defRPr>
                <a:solidFill>
                  <a:srgbClr val="888888"/>
                </a:solidFill>
              </a:defRPr>
            </a:lvl5pPr>
            <a:lvl6pPr lvl="5" algn="ctr">
              <a:spcBef>
                <a:spcPts val="200"/>
              </a:spcBef>
              <a:spcAft>
                <a:spcPts val="0"/>
              </a:spcAft>
              <a:buSzPts val="1200"/>
              <a:buNone/>
              <a:defRPr>
                <a:solidFill>
                  <a:srgbClr val="888888"/>
                </a:solidFill>
              </a:defRPr>
            </a:lvl6pPr>
            <a:lvl7pPr lvl="6" algn="ctr">
              <a:spcBef>
                <a:spcPts val="200"/>
              </a:spcBef>
              <a:spcAft>
                <a:spcPts val="0"/>
              </a:spcAft>
              <a:buSzPts val="1200"/>
              <a:buNone/>
              <a:defRPr>
                <a:solidFill>
                  <a:srgbClr val="888888"/>
                </a:solidFill>
              </a:defRPr>
            </a:lvl7pPr>
            <a:lvl8pPr lvl="7" algn="ctr">
              <a:spcBef>
                <a:spcPts val="200"/>
              </a:spcBef>
              <a:spcAft>
                <a:spcPts val="0"/>
              </a:spcAft>
              <a:buSzPts val="1200"/>
              <a:buNone/>
              <a:defRPr>
                <a:solidFill>
                  <a:srgbClr val="888888"/>
                </a:solidFill>
              </a:defRPr>
            </a:lvl8pPr>
            <a:lvl9pPr lvl="8" algn="ctr">
              <a:spcBef>
                <a:spcPts val="200"/>
              </a:spcBef>
              <a:spcAft>
                <a:spcPts val="0"/>
              </a:spcAft>
              <a:buSzPts val="1200"/>
              <a:buNone/>
              <a:defRPr>
                <a:solidFill>
                  <a:srgbClr val="888888"/>
                </a:solidFill>
              </a:defRPr>
            </a:lvl9pPr>
          </a:lstStyle>
          <a:p>
            <a:endParaRPr/>
          </a:p>
        </p:txBody>
      </p:sp>
      <p:pic>
        <p:nvPicPr>
          <p:cNvPr id="22" name="Google Shape;22;p3"/>
          <p:cNvPicPr preferRelativeResize="0"/>
          <p:nvPr/>
        </p:nvPicPr>
        <p:blipFill rotWithShape="1">
          <a:blip r:embed="rId3">
            <a:alphaModFix/>
          </a:blip>
          <a:srcRect/>
          <a:stretch/>
        </p:blipFill>
        <p:spPr>
          <a:xfrm>
            <a:off x="533400" y="742951"/>
            <a:ext cx="2537578" cy="822656"/>
          </a:xfrm>
          <a:prstGeom prst="rect">
            <a:avLst/>
          </a:prstGeom>
          <a:noFill/>
          <a:ln>
            <a:noFill/>
          </a:ln>
        </p:spPr>
      </p:pic>
    </p:spTree>
  </p:cSld>
  <p:clrMapOvr>
    <a:masterClrMapping/>
  </p:clrMapOvr>
  <p:extLst>
    <p:ext uri="{DCECCB84-F9BA-43D5-87BE-67443E8EF086}">
      <p15:sldGuideLst xmlns:p15="http://schemas.microsoft.com/office/powerpoint/2012/main">
        <p15:guide id="1" pos="3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2">
  <p:cSld name="Title2">
    <p:bg>
      <p:bgPr>
        <a:solidFill>
          <a:srgbClr val="AB192D"/>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533400" y="742951"/>
            <a:ext cx="2537579" cy="828985"/>
          </a:xfrm>
          <a:prstGeom prst="rect">
            <a:avLst/>
          </a:prstGeom>
          <a:noFill/>
          <a:ln>
            <a:noFill/>
          </a:ln>
        </p:spPr>
      </p:pic>
      <p:pic>
        <p:nvPicPr>
          <p:cNvPr id="25" name="Google Shape;25;p4"/>
          <p:cNvPicPr preferRelativeResize="0"/>
          <p:nvPr/>
        </p:nvPicPr>
        <p:blipFill rotWithShape="1">
          <a:blip r:embed="rId3">
            <a:alphaModFix/>
          </a:blip>
          <a:srcRect/>
          <a:stretch/>
        </p:blipFill>
        <p:spPr>
          <a:xfrm>
            <a:off x="5948387" y="2020489"/>
            <a:ext cx="3195614" cy="3129177"/>
          </a:xfrm>
          <a:prstGeom prst="rect">
            <a:avLst/>
          </a:prstGeom>
          <a:noFill/>
          <a:ln>
            <a:noFill/>
          </a:ln>
        </p:spPr>
      </p:pic>
      <p:sp>
        <p:nvSpPr>
          <p:cNvPr id="26" name="Google Shape;26;p4"/>
          <p:cNvSpPr txBox="1">
            <a:spLocks noGrp="1"/>
          </p:cNvSpPr>
          <p:nvPr>
            <p:ph type="ctrTitle"/>
          </p:nvPr>
        </p:nvSpPr>
        <p:spPr>
          <a:xfrm>
            <a:off x="457200" y="1903444"/>
            <a:ext cx="6858000" cy="1143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chemeClr val="lt1"/>
              </a:buClr>
              <a:buSzPts val="3000"/>
              <a:buFont typeface="Verdana"/>
              <a:buNone/>
              <a:defRPr sz="30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27" name="Google Shape;27;p4"/>
          <p:cNvSpPr txBox="1">
            <a:spLocks noGrp="1"/>
          </p:cNvSpPr>
          <p:nvPr>
            <p:ph type="subTitle" idx="1"/>
          </p:nvPr>
        </p:nvSpPr>
        <p:spPr>
          <a:xfrm>
            <a:off x="457200" y="3220180"/>
            <a:ext cx="6858000" cy="742800"/>
          </a:xfrm>
          <a:prstGeom prst="rect">
            <a:avLst/>
          </a:prstGeom>
          <a:noFill/>
          <a:ln>
            <a:noFill/>
          </a:ln>
        </p:spPr>
        <p:txBody>
          <a:bodyPr spcFirstLastPara="1" wrap="square" lIns="68575" tIns="34275" rIns="68575" bIns="34275" anchor="t" anchorCtr="0"/>
          <a:lstStyle>
            <a:lvl1pPr lvl="0" algn="l">
              <a:lnSpc>
                <a:spcPct val="95000"/>
              </a:lnSpc>
              <a:spcBef>
                <a:spcPts val="900"/>
              </a:spcBef>
              <a:spcAft>
                <a:spcPts val="0"/>
              </a:spcAft>
              <a:buSzPts val="2100"/>
              <a:buNone/>
              <a:defRPr sz="2100">
                <a:solidFill>
                  <a:schemeClr val="lt1"/>
                </a:solidFill>
              </a:defRPr>
            </a:lvl1pPr>
            <a:lvl2pPr lvl="1" algn="ctr">
              <a:lnSpc>
                <a:spcPct val="95000"/>
              </a:lnSpc>
              <a:spcBef>
                <a:spcPts val="500"/>
              </a:spcBef>
              <a:spcAft>
                <a:spcPts val="0"/>
              </a:spcAft>
              <a:buSzPts val="1500"/>
              <a:buNone/>
              <a:defRPr>
                <a:solidFill>
                  <a:srgbClr val="888888"/>
                </a:solidFill>
              </a:defRPr>
            </a:lvl2pPr>
            <a:lvl3pPr lvl="2" algn="ctr">
              <a:lnSpc>
                <a:spcPct val="95000"/>
              </a:lnSpc>
              <a:spcBef>
                <a:spcPts val="500"/>
              </a:spcBef>
              <a:spcAft>
                <a:spcPts val="0"/>
              </a:spcAft>
              <a:buSzPts val="1400"/>
              <a:buNone/>
              <a:defRPr>
                <a:solidFill>
                  <a:srgbClr val="888888"/>
                </a:solidFill>
              </a:defRPr>
            </a:lvl3pPr>
            <a:lvl4pPr lvl="3" algn="ctr">
              <a:lnSpc>
                <a:spcPct val="95000"/>
              </a:lnSpc>
              <a:spcBef>
                <a:spcPts val="500"/>
              </a:spcBef>
              <a:spcAft>
                <a:spcPts val="0"/>
              </a:spcAft>
              <a:buSzPts val="1200"/>
              <a:buNone/>
              <a:defRPr>
                <a:solidFill>
                  <a:srgbClr val="888888"/>
                </a:solidFill>
              </a:defRPr>
            </a:lvl4pPr>
            <a:lvl5pPr lvl="4" algn="ctr">
              <a:lnSpc>
                <a:spcPct val="95000"/>
              </a:lnSpc>
              <a:spcBef>
                <a:spcPts val="500"/>
              </a:spcBef>
              <a:spcAft>
                <a:spcPts val="0"/>
              </a:spcAft>
              <a:buSzPts val="1200"/>
              <a:buNone/>
              <a:defRPr>
                <a:solidFill>
                  <a:srgbClr val="888888"/>
                </a:solidFill>
              </a:defRPr>
            </a:lvl5pPr>
            <a:lvl6pPr lvl="5" algn="ctr">
              <a:spcBef>
                <a:spcPts val="200"/>
              </a:spcBef>
              <a:spcAft>
                <a:spcPts val="0"/>
              </a:spcAft>
              <a:buSzPts val="1200"/>
              <a:buNone/>
              <a:defRPr>
                <a:solidFill>
                  <a:srgbClr val="888888"/>
                </a:solidFill>
              </a:defRPr>
            </a:lvl6pPr>
            <a:lvl7pPr lvl="6" algn="ctr">
              <a:spcBef>
                <a:spcPts val="200"/>
              </a:spcBef>
              <a:spcAft>
                <a:spcPts val="0"/>
              </a:spcAft>
              <a:buSzPts val="1200"/>
              <a:buNone/>
              <a:defRPr>
                <a:solidFill>
                  <a:srgbClr val="888888"/>
                </a:solidFill>
              </a:defRPr>
            </a:lvl7pPr>
            <a:lvl8pPr lvl="7" algn="ctr">
              <a:spcBef>
                <a:spcPts val="200"/>
              </a:spcBef>
              <a:spcAft>
                <a:spcPts val="0"/>
              </a:spcAft>
              <a:buSzPts val="1200"/>
              <a:buNone/>
              <a:defRPr>
                <a:solidFill>
                  <a:srgbClr val="888888"/>
                </a:solidFill>
              </a:defRPr>
            </a:lvl8pPr>
            <a:lvl9pPr lvl="8" algn="ctr">
              <a:spcBef>
                <a:spcPts val="200"/>
              </a:spcBef>
              <a:spcAft>
                <a:spcPts val="0"/>
              </a:spcAft>
              <a:buSzPts val="12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Google Shape;29;p5"/>
          <p:cNvSpPr/>
          <p:nvPr/>
        </p:nvSpPr>
        <p:spPr>
          <a:xfrm>
            <a:off x="0" y="0"/>
            <a:ext cx="9144000" cy="857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 name="Google Shape;30;p5"/>
          <p:cNvSpPr txBox="1">
            <a:spLocks noGrp="1"/>
          </p:cNvSpPr>
          <p:nvPr>
            <p:ph type="title"/>
          </p:nvPr>
        </p:nvSpPr>
        <p:spPr>
          <a:xfrm>
            <a:off x="469106" y="1085850"/>
            <a:ext cx="6858000" cy="1257300"/>
          </a:xfrm>
          <a:prstGeom prst="rect">
            <a:avLst/>
          </a:prstGeom>
          <a:noFill/>
          <a:ln>
            <a:noFill/>
          </a:ln>
        </p:spPr>
        <p:txBody>
          <a:bodyPr spcFirstLastPara="1" wrap="square" lIns="68575" tIns="34275" rIns="68575" bIns="34275" anchor="b" anchorCtr="0"/>
          <a:lstStyle>
            <a:lvl1pPr marR="0" lvl="0" algn="l" rtl="0">
              <a:spcBef>
                <a:spcPts val="0"/>
              </a:spcBef>
              <a:spcAft>
                <a:spcPts val="0"/>
              </a:spcAft>
              <a:buClr>
                <a:srgbClr val="262626"/>
              </a:buClr>
              <a:buSzPts val="3000"/>
              <a:buFont typeface="Verdana"/>
              <a:buNone/>
              <a:defRPr sz="30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31" name="Google Shape;31;p5"/>
          <p:cNvSpPr txBox="1">
            <a:spLocks noGrp="1"/>
          </p:cNvSpPr>
          <p:nvPr>
            <p:ph type="body" idx="1"/>
          </p:nvPr>
        </p:nvSpPr>
        <p:spPr>
          <a:xfrm>
            <a:off x="469106" y="2343150"/>
            <a:ext cx="6858000" cy="685800"/>
          </a:xfrm>
          <a:prstGeom prst="rect">
            <a:avLst/>
          </a:prstGeom>
          <a:noFill/>
          <a:ln>
            <a:noFill/>
          </a:ln>
        </p:spPr>
        <p:txBody>
          <a:bodyPr spcFirstLastPara="1" wrap="square" lIns="68575" tIns="34275" rIns="68575" bIns="34275" anchor="t" anchorCtr="0"/>
          <a:lstStyle>
            <a:lvl1pPr marL="457200" lvl="0" indent="-228600" algn="l">
              <a:lnSpc>
                <a:spcPct val="95000"/>
              </a:lnSpc>
              <a:spcBef>
                <a:spcPts val="900"/>
              </a:spcBef>
              <a:spcAft>
                <a:spcPts val="0"/>
              </a:spcAft>
              <a:buSzPts val="2100"/>
              <a:buNone/>
              <a:defRPr sz="2100">
                <a:solidFill>
                  <a:schemeClr val="dk2"/>
                </a:solidFill>
              </a:defRPr>
            </a:lvl1pPr>
            <a:lvl2pPr marL="914400" lvl="1" indent="-228600" algn="l">
              <a:lnSpc>
                <a:spcPct val="95000"/>
              </a:lnSpc>
              <a:spcBef>
                <a:spcPts val="500"/>
              </a:spcBef>
              <a:spcAft>
                <a:spcPts val="0"/>
              </a:spcAft>
              <a:buSzPts val="1400"/>
              <a:buNone/>
              <a:defRPr sz="1400">
                <a:solidFill>
                  <a:srgbClr val="888888"/>
                </a:solidFill>
              </a:defRPr>
            </a:lvl2pPr>
            <a:lvl3pPr marL="1371600" lvl="2" indent="-228600" algn="l">
              <a:lnSpc>
                <a:spcPct val="95000"/>
              </a:lnSpc>
              <a:spcBef>
                <a:spcPts val="500"/>
              </a:spcBef>
              <a:spcAft>
                <a:spcPts val="0"/>
              </a:spcAft>
              <a:buSzPts val="1200"/>
              <a:buNone/>
              <a:defRPr sz="1200">
                <a:solidFill>
                  <a:srgbClr val="888888"/>
                </a:solidFill>
              </a:defRPr>
            </a:lvl3pPr>
            <a:lvl4pPr marL="1828800" lvl="3" indent="-228600" algn="l">
              <a:lnSpc>
                <a:spcPct val="95000"/>
              </a:lnSpc>
              <a:spcBef>
                <a:spcPts val="500"/>
              </a:spcBef>
              <a:spcAft>
                <a:spcPts val="0"/>
              </a:spcAft>
              <a:buSzPts val="1100"/>
              <a:buNone/>
              <a:defRPr sz="1100">
                <a:solidFill>
                  <a:srgbClr val="888888"/>
                </a:solidFill>
              </a:defRPr>
            </a:lvl4pPr>
            <a:lvl5pPr marL="2286000" lvl="4" indent="-228600" algn="l">
              <a:lnSpc>
                <a:spcPct val="95000"/>
              </a:lnSpc>
              <a:spcBef>
                <a:spcPts val="500"/>
              </a:spcBef>
              <a:spcAft>
                <a:spcPts val="0"/>
              </a:spcAft>
              <a:buSzPts val="1100"/>
              <a:buNone/>
              <a:defRPr sz="1100">
                <a:solidFill>
                  <a:srgbClr val="888888"/>
                </a:solidFill>
              </a:defRPr>
            </a:lvl5pPr>
            <a:lvl6pPr marL="2743200" lvl="5" indent="-228600" algn="l">
              <a:spcBef>
                <a:spcPts val="200"/>
              </a:spcBef>
              <a:spcAft>
                <a:spcPts val="0"/>
              </a:spcAft>
              <a:buSzPts val="1100"/>
              <a:buNone/>
              <a:defRPr sz="1100">
                <a:solidFill>
                  <a:srgbClr val="888888"/>
                </a:solidFill>
              </a:defRPr>
            </a:lvl6pPr>
            <a:lvl7pPr marL="3200400" lvl="6" indent="-228600" algn="l">
              <a:spcBef>
                <a:spcPts val="200"/>
              </a:spcBef>
              <a:spcAft>
                <a:spcPts val="0"/>
              </a:spcAft>
              <a:buSzPts val="1100"/>
              <a:buNone/>
              <a:defRPr sz="1100">
                <a:solidFill>
                  <a:srgbClr val="888888"/>
                </a:solidFill>
              </a:defRPr>
            </a:lvl7pPr>
            <a:lvl8pPr marL="3657600" lvl="7" indent="-228600" algn="l">
              <a:spcBef>
                <a:spcPts val="200"/>
              </a:spcBef>
              <a:spcAft>
                <a:spcPts val="0"/>
              </a:spcAft>
              <a:buSzPts val="1100"/>
              <a:buNone/>
              <a:defRPr sz="1100">
                <a:solidFill>
                  <a:srgbClr val="888888"/>
                </a:solidFill>
              </a:defRPr>
            </a:lvl8pPr>
            <a:lvl9pPr marL="4114800" lvl="8" indent="-228600" algn="l">
              <a:spcBef>
                <a:spcPts val="200"/>
              </a:spcBef>
              <a:spcAft>
                <a:spcPts val="0"/>
              </a:spcAft>
              <a:buSzPts val="1100"/>
              <a:buNone/>
              <a:defRPr sz="1100">
                <a:solidFill>
                  <a:srgbClr val="888888"/>
                </a:solidFill>
              </a:defRPr>
            </a:lvl9pPr>
          </a:lstStyle>
          <a:p>
            <a:endParaRPr/>
          </a:p>
        </p:txBody>
      </p:sp>
      <p:sp>
        <p:nvSpPr>
          <p:cNvPr id="32" name="Google Shape;32;p5"/>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5"/>
          <p:cNvSpPr txBox="1">
            <a:spLocks noGrp="1"/>
          </p:cNvSpPr>
          <p:nvPr>
            <p:ph type="ftr" idx="11"/>
          </p:nvPr>
        </p:nvSpPr>
        <p:spPr>
          <a:xfrm>
            <a:off x="469106"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sz="1200" b="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34" name="Google Shape;34;p5" descr="greyWatermark-20.png"/>
          <p:cNvPicPr preferRelativeResize="0"/>
          <p:nvPr/>
        </p:nvPicPr>
        <p:blipFill rotWithShape="1">
          <a:blip r:embed="rId2">
            <a:alphaModFix/>
          </a:blip>
          <a:srcRect/>
          <a:stretch/>
        </p:blipFill>
        <p:spPr>
          <a:xfrm>
            <a:off x="5961819" y="2027476"/>
            <a:ext cx="3182181" cy="3116024"/>
          </a:xfrm>
          <a:prstGeom prst="rect">
            <a:avLst/>
          </a:prstGeom>
          <a:noFill/>
          <a:ln>
            <a:noFill/>
          </a:ln>
        </p:spPr>
      </p:pic>
    </p:spTree>
  </p:cSld>
  <p:clrMapOvr>
    <a:masterClrMapping/>
  </p:clrMapOvr>
  <p:extLst>
    <p:ext uri="{DCECCB84-F9BA-43D5-87BE-67443E8EF086}">
      <p15:sldGuideLst xmlns:p15="http://schemas.microsoft.com/office/powerpoint/2012/main">
        <p15:guide id="1" pos="3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63525"/>
            <a:ext cx="8229600" cy="600000"/>
          </a:xfrm>
          <a:prstGeom prst="rect">
            <a:avLst/>
          </a:prstGeom>
          <a:noFill/>
          <a:ln>
            <a:noFill/>
          </a:ln>
        </p:spPr>
        <p:txBody>
          <a:bodyPr spcFirstLastPara="1" wrap="square" lIns="68575" tIns="34275" rIns="68575" bIns="34275" anchor="b"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37" name="Google Shape;37;p6"/>
          <p:cNvSpPr txBox="1">
            <a:spLocks noGrp="1"/>
          </p:cNvSpPr>
          <p:nvPr>
            <p:ph type="body" idx="1"/>
          </p:nvPr>
        </p:nvSpPr>
        <p:spPr>
          <a:xfrm>
            <a:off x="457200" y="1143000"/>
            <a:ext cx="8229600" cy="3486000"/>
          </a:xfrm>
          <a:prstGeom prst="rect">
            <a:avLst/>
          </a:prstGeom>
          <a:noFill/>
          <a:ln>
            <a:noFill/>
          </a:ln>
        </p:spPr>
        <p:txBody>
          <a:bodyPr spcFirstLastPara="1" wrap="square" lIns="68575" tIns="34275" rIns="68575" bIns="34275" anchor="t" anchorCtr="0"/>
          <a:lstStyle>
            <a:lvl1pPr marL="457200" lvl="0" indent="-317500" algn="l">
              <a:lnSpc>
                <a:spcPct val="95000"/>
              </a:lnSpc>
              <a:spcBef>
                <a:spcPts val="900"/>
              </a:spcBef>
              <a:spcAft>
                <a:spcPts val="0"/>
              </a:spcAft>
              <a:buSzPts val="1400"/>
              <a:buChar char="•"/>
              <a:defRPr/>
            </a:lvl1pPr>
            <a:lvl2pPr marL="914400" lvl="1" indent="-317500" algn="l">
              <a:lnSpc>
                <a:spcPct val="95000"/>
              </a:lnSpc>
              <a:spcBef>
                <a:spcPts val="500"/>
              </a:spcBef>
              <a:spcAft>
                <a:spcPts val="0"/>
              </a:spcAft>
              <a:buSzPts val="1400"/>
              <a:buChar char="─"/>
              <a:defRPr/>
            </a:lvl2pPr>
            <a:lvl3pPr marL="1371600" lvl="2" indent="-317500" algn="l">
              <a:lnSpc>
                <a:spcPct val="95000"/>
              </a:lnSpc>
              <a:spcBef>
                <a:spcPts val="500"/>
              </a:spcBef>
              <a:spcAft>
                <a:spcPts val="0"/>
              </a:spcAft>
              <a:buSzPts val="1400"/>
              <a:buChar char="▪"/>
              <a:defRPr/>
            </a:lvl3pPr>
            <a:lvl4pPr marL="1828800" lvl="3" indent="-317500" algn="l">
              <a:lnSpc>
                <a:spcPct val="95000"/>
              </a:lnSpc>
              <a:spcBef>
                <a:spcPts val="500"/>
              </a:spcBef>
              <a:spcAft>
                <a:spcPts val="0"/>
              </a:spcAft>
              <a:buSzPts val="1400"/>
              <a:buChar char="o"/>
              <a:defRPr/>
            </a:lvl4pPr>
            <a:lvl5pPr marL="2286000" lvl="4" indent="-317500" algn="l">
              <a:lnSpc>
                <a:spcPct val="95000"/>
              </a:lnSpc>
              <a:spcBef>
                <a:spcPts val="500"/>
              </a:spcBef>
              <a:spcAft>
                <a:spcPts val="0"/>
              </a:spcAft>
              <a:buSzPts val="1400"/>
              <a:buChar char="•"/>
              <a:defRPr/>
            </a:lvl5pPr>
            <a:lvl6pPr marL="2743200" lvl="5" indent="-317500" algn="l">
              <a:spcBef>
                <a:spcPts val="300"/>
              </a:spcBef>
              <a:spcAft>
                <a:spcPts val="0"/>
              </a:spcAft>
              <a:buSzPts val="1400"/>
              <a:buChar char="•"/>
              <a:defRPr/>
            </a:lvl6pPr>
            <a:lvl7pPr marL="3200400" lvl="6" indent="-317500" algn="l">
              <a:spcBef>
                <a:spcPts val="300"/>
              </a:spcBef>
              <a:spcAft>
                <a:spcPts val="0"/>
              </a:spcAft>
              <a:buSzPts val="14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38" name="Google Shape;38;p6"/>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 name="Google Shape;39;p6"/>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63525"/>
            <a:ext cx="8229600" cy="600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42" name="Google Shape;42;p7"/>
          <p:cNvSpPr txBox="1">
            <a:spLocks noGrp="1"/>
          </p:cNvSpPr>
          <p:nvPr>
            <p:ph type="body" idx="1"/>
          </p:nvPr>
        </p:nvSpPr>
        <p:spPr>
          <a:xfrm>
            <a:off x="762000" y="1257300"/>
            <a:ext cx="3657600" cy="3372000"/>
          </a:xfrm>
          <a:prstGeom prst="rect">
            <a:avLst/>
          </a:prstGeom>
          <a:noFill/>
          <a:ln>
            <a:noFill/>
          </a:ln>
        </p:spPr>
        <p:txBody>
          <a:bodyPr spcFirstLastPara="1" wrap="square" lIns="68575" tIns="34275" rIns="68575" bIns="34275" anchor="t" anchorCtr="0"/>
          <a:lstStyle>
            <a:lvl1pPr marL="457200" lvl="0" indent="-342900" algn="l">
              <a:lnSpc>
                <a:spcPct val="95000"/>
              </a:lnSpc>
              <a:spcBef>
                <a:spcPts val="900"/>
              </a:spcBef>
              <a:spcAft>
                <a:spcPts val="0"/>
              </a:spcAft>
              <a:buSzPts val="1800"/>
              <a:buChar char="•"/>
              <a:defRPr sz="1800"/>
            </a:lvl1pPr>
            <a:lvl2pPr marL="914400" lvl="1" indent="-323850" algn="l">
              <a:lnSpc>
                <a:spcPct val="95000"/>
              </a:lnSpc>
              <a:spcBef>
                <a:spcPts val="500"/>
              </a:spcBef>
              <a:spcAft>
                <a:spcPts val="0"/>
              </a:spcAft>
              <a:buSzPts val="1500"/>
              <a:buChar char="─"/>
              <a:defRPr sz="1500"/>
            </a:lvl2pPr>
            <a:lvl3pPr marL="1371600" lvl="2" indent="-317500" algn="l">
              <a:lnSpc>
                <a:spcPct val="95000"/>
              </a:lnSpc>
              <a:spcBef>
                <a:spcPts val="500"/>
              </a:spcBef>
              <a:spcAft>
                <a:spcPts val="0"/>
              </a:spcAft>
              <a:buSzPts val="1400"/>
              <a:buChar char="▪"/>
              <a:defRPr sz="1400"/>
            </a:lvl3pPr>
            <a:lvl4pPr marL="1828800" lvl="3" indent="-304800" algn="l">
              <a:lnSpc>
                <a:spcPct val="95000"/>
              </a:lnSpc>
              <a:spcBef>
                <a:spcPts val="500"/>
              </a:spcBef>
              <a:spcAft>
                <a:spcPts val="0"/>
              </a:spcAft>
              <a:buSzPts val="1200"/>
              <a:buChar char="o"/>
              <a:defRPr sz="1200"/>
            </a:lvl4pPr>
            <a:lvl5pPr marL="2286000" lvl="4" indent="-304800" algn="l">
              <a:lnSpc>
                <a:spcPct val="95000"/>
              </a:lnSpc>
              <a:spcBef>
                <a:spcPts val="500"/>
              </a:spcBef>
              <a:spcAft>
                <a:spcPts val="0"/>
              </a:spcAft>
              <a:buSzPts val="1200"/>
              <a:buChar char="•"/>
              <a:defRPr sz="12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43" name="Google Shape;43;p7"/>
          <p:cNvSpPr txBox="1">
            <a:spLocks noGrp="1"/>
          </p:cNvSpPr>
          <p:nvPr>
            <p:ph type="body" idx="2"/>
          </p:nvPr>
        </p:nvSpPr>
        <p:spPr>
          <a:xfrm>
            <a:off x="4648200" y="1257300"/>
            <a:ext cx="3657600" cy="3372000"/>
          </a:xfrm>
          <a:prstGeom prst="rect">
            <a:avLst/>
          </a:prstGeom>
          <a:noFill/>
          <a:ln>
            <a:noFill/>
          </a:ln>
        </p:spPr>
        <p:txBody>
          <a:bodyPr spcFirstLastPara="1" wrap="square" lIns="68575" tIns="34275" rIns="68575" bIns="34275" anchor="t" anchorCtr="0"/>
          <a:lstStyle>
            <a:lvl1pPr marL="457200" lvl="0" indent="-342900" algn="l">
              <a:lnSpc>
                <a:spcPct val="95000"/>
              </a:lnSpc>
              <a:spcBef>
                <a:spcPts val="900"/>
              </a:spcBef>
              <a:spcAft>
                <a:spcPts val="0"/>
              </a:spcAft>
              <a:buSzPts val="1800"/>
              <a:buChar char="•"/>
              <a:defRPr sz="1800"/>
            </a:lvl1pPr>
            <a:lvl2pPr marL="914400" lvl="1" indent="-323850" algn="l">
              <a:lnSpc>
                <a:spcPct val="95000"/>
              </a:lnSpc>
              <a:spcBef>
                <a:spcPts val="500"/>
              </a:spcBef>
              <a:spcAft>
                <a:spcPts val="0"/>
              </a:spcAft>
              <a:buSzPts val="1500"/>
              <a:buChar char="─"/>
              <a:defRPr sz="1500"/>
            </a:lvl2pPr>
            <a:lvl3pPr marL="1371600" lvl="2" indent="-317500" algn="l">
              <a:lnSpc>
                <a:spcPct val="95000"/>
              </a:lnSpc>
              <a:spcBef>
                <a:spcPts val="500"/>
              </a:spcBef>
              <a:spcAft>
                <a:spcPts val="0"/>
              </a:spcAft>
              <a:buSzPts val="1400"/>
              <a:buChar char="▪"/>
              <a:defRPr sz="1400"/>
            </a:lvl3pPr>
            <a:lvl4pPr marL="1828800" lvl="3" indent="-304800" algn="l">
              <a:lnSpc>
                <a:spcPct val="95000"/>
              </a:lnSpc>
              <a:spcBef>
                <a:spcPts val="500"/>
              </a:spcBef>
              <a:spcAft>
                <a:spcPts val="0"/>
              </a:spcAft>
              <a:buSzPts val="1200"/>
              <a:buChar char="o"/>
              <a:defRPr sz="1200"/>
            </a:lvl4pPr>
            <a:lvl5pPr marL="2286000" lvl="4" indent="-304800" algn="l">
              <a:lnSpc>
                <a:spcPct val="95000"/>
              </a:lnSpc>
              <a:spcBef>
                <a:spcPts val="500"/>
              </a:spcBef>
              <a:spcAft>
                <a:spcPts val="0"/>
              </a:spcAft>
              <a:buSzPts val="1200"/>
              <a:buChar char="•"/>
              <a:defRPr sz="12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44" name="Google Shape;44;p7"/>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7"/>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63525"/>
            <a:ext cx="8229600" cy="600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48" name="Google Shape;48;p8"/>
          <p:cNvSpPr txBox="1">
            <a:spLocks noGrp="1"/>
          </p:cNvSpPr>
          <p:nvPr>
            <p:ph type="body" idx="1"/>
          </p:nvPr>
        </p:nvSpPr>
        <p:spPr>
          <a:xfrm>
            <a:off x="762000" y="1122552"/>
            <a:ext cx="3657600" cy="479700"/>
          </a:xfrm>
          <a:prstGeom prst="rect">
            <a:avLst/>
          </a:prstGeom>
          <a:noFill/>
          <a:ln>
            <a:noFill/>
          </a:ln>
        </p:spPr>
        <p:txBody>
          <a:bodyPr spcFirstLastPara="1" wrap="square" lIns="68575" tIns="34275" rIns="68575" bIns="34275" anchor="b" anchorCtr="0"/>
          <a:lstStyle>
            <a:lvl1pPr marL="457200" lvl="0" indent="-228600" algn="l">
              <a:lnSpc>
                <a:spcPct val="95000"/>
              </a:lnSpc>
              <a:spcBef>
                <a:spcPts val="900"/>
              </a:spcBef>
              <a:spcAft>
                <a:spcPts val="0"/>
              </a:spcAft>
              <a:buSzPts val="1500"/>
              <a:buNone/>
              <a:defRPr sz="1500" b="1">
                <a:solidFill>
                  <a:schemeClr val="dk2"/>
                </a:solidFill>
                <a:latin typeface="Arial"/>
                <a:ea typeface="Arial"/>
                <a:cs typeface="Arial"/>
                <a:sym typeface="Arial"/>
              </a:defRPr>
            </a:lvl1pPr>
            <a:lvl2pPr marL="914400" lvl="1" indent="-228600" algn="l">
              <a:lnSpc>
                <a:spcPct val="95000"/>
              </a:lnSpc>
              <a:spcBef>
                <a:spcPts val="500"/>
              </a:spcBef>
              <a:spcAft>
                <a:spcPts val="0"/>
              </a:spcAft>
              <a:buSzPts val="1500"/>
              <a:buNone/>
              <a:defRPr sz="1500" b="1"/>
            </a:lvl2pPr>
            <a:lvl3pPr marL="1371600" lvl="2" indent="-228600" algn="l">
              <a:lnSpc>
                <a:spcPct val="95000"/>
              </a:lnSpc>
              <a:spcBef>
                <a:spcPts val="500"/>
              </a:spcBef>
              <a:spcAft>
                <a:spcPts val="0"/>
              </a:spcAft>
              <a:buSzPts val="1400"/>
              <a:buNone/>
              <a:defRPr sz="1400" b="1"/>
            </a:lvl3pPr>
            <a:lvl4pPr marL="1828800" lvl="3" indent="-228600" algn="l">
              <a:lnSpc>
                <a:spcPct val="95000"/>
              </a:lnSpc>
              <a:spcBef>
                <a:spcPts val="500"/>
              </a:spcBef>
              <a:spcAft>
                <a:spcPts val="0"/>
              </a:spcAft>
              <a:buSzPts val="1200"/>
              <a:buNone/>
              <a:defRPr sz="1200" b="1"/>
            </a:lvl4pPr>
            <a:lvl5pPr marL="2286000" lvl="4" indent="-228600" algn="l">
              <a:lnSpc>
                <a:spcPct val="95000"/>
              </a:lnSpc>
              <a:spcBef>
                <a:spcPts val="500"/>
              </a:spcBef>
              <a:spcAft>
                <a:spcPts val="0"/>
              </a:spcAft>
              <a:buSzPts val="1200"/>
              <a:buNone/>
              <a:defRPr sz="1200" b="1"/>
            </a:lvl5pPr>
            <a:lvl6pPr marL="2743200" lvl="5" indent="-228600" algn="l">
              <a:spcBef>
                <a:spcPts val="200"/>
              </a:spcBef>
              <a:spcAft>
                <a:spcPts val="0"/>
              </a:spcAft>
              <a:buSzPts val="1200"/>
              <a:buNone/>
              <a:defRPr sz="1200" b="1"/>
            </a:lvl6pPr>
            <a:lvl7pPr marL="3200400" lvl="6" indent="-228600" algn="l">
              <a:spcBef>
                <a:spcPts val="200"/>
              </a:spcBef>
              <a:spcAft>
                <a:spcPts val="0"/>
              </a:spcAft>
              <a:buSzPts val="1200"/>
              <a:buNone/>
              <a:defRPr sz="1200" b="1"/>
            </a:lvl7pPr>
            <a:lvl8pPr marL="3657600" lvl="7" indent="-228600" algn="l">
              <a:spcBef>
                <a:spcPts val="200"/>
              </a:spcBef>
              <a:spcAft>
                <a:spcPts val="0"/>
              </a:spcAft>
              <a:buSzPts val="1200"/>
              <a:buNone/>
              <a:defRPr sz="1200" b="1"/>
            </a:lvl8pPr>
            <a:lvl9pPr marL="4114800" lvl="8" indent="-228600" algn="l">
              <a:spcBef>
                <a:spcPts val="200"/>
              </a:spcBef>
              <a:spcAft>
                <a:spcPts val="0"/>
              </a:spcAft>
              <a:buSzPts val="1200"/>
              <a:buNone/>
              <a:defRPr sz="1200" b="1"/>
            </a:lvl9pPr>
          </a:lstStyle>
          <a:p>
            <a:endParaRPr/>
          </a:p>
        </p:txBody>
      </p:sp>
      <p:sp>
        <p:nvSpPr>
          <p:cNvPr id="49" name="Google Shape;49;p8"/>
          <p:cNvSpPr txBox="1">
            <a:spLocks noGrp="1"/>
          </p:cNvSpPr>
          <p:nvPr>
            <p:ph type="body" idx="2"/>
          </p:nvPr>
        </p:nvSpPr>
        <p:spPr>
          <a:xfrm>
            <a:off x="762000" y="1662300"/>
            <a:ext cx="3657600" cy="2967000"/>
          </a:xfrm>
          <a:prstGeom prst="rect">
            <a:avLst/>
          </a:prstGeom>
          <a:noFill/>
          <a:ln>
            <a:noFill/>
          </a:ln>
        </p:spPr>
        <p:txBody>
          <a:bodyPr spcFirstLastPara="1" wrap="square" lIns="68575" tIns="34275" rIns="68575" bIns="34275" anchor="t" anchorCtr="0"/>
          <a:lstStyle>
            <a:lvl1pPr marL="457200" lvl="0" indent="-323850" algn="l">
              <a:lnSpc>
                <a:spcPct val="95000"/>
              </a:lnSpc>
              <a:spcBef>
                <a:spcPts val="900"/>
              </a:spcBef>
              <a:spcAft>
                <a:spcPts val="0"/>
              </a:spcAft>
              <a:buSzPts val="1500"/>
              <a:buChar char="•"/>
              <a:defRPr sz="1500"/>
            </a:lvl1pPr>
            <a:lvl2pPr marL="914400" lvl="1" indent="-317500" algn="l">
              <a:lnSpc>
                <a:spcPct val="95000"/>
              </a:lnSpc>
              <a:spcBef>
                <a:spcPts val="500"/>
              </a:spcBef>
              <a:spcAft>
                <a:spcPts val="0"/>
              </a:spcAft>
              <a:buSzPts val="1400"/>
              <a:buChar char="─"/>
              <a:defRPr sz="1400"/>
            </a:lvl2pPr>
            <a:lvl3pPr marL="1371600" lvl="2" indent="-304800" algn="l">
              <a:lnSpc>
                <a:spcPct val="95000"/>
              </a:lnSpc>
              <a:spcBef>
                <a:spcPts val="500"/>
              </a:spcBef>
              <a:spcAft>
                <a:spcPts val="0"/>
              </a:spcAft>
              <a:buSzPts val="1200"/>
              <a:buChar char="▪"/>
              <a:defRPr sz="1200"/>
            </a:lvl3pPr>
            <a:lvl4pPr marL="1828800" lvl="3" indent="-298450" algn="l">
              <a:lnSpc>
                <a:spcPct val="95000"/>
              </a:lnSpc>
              <a:spcBef>
                <a:spcPts val="500"/>
              </a:spcBef>
              <a:spcAft>
                <a:spcPts val="0"/>
              </a:spcAft>
              <a:buSzPts val="1100"/>
              <a:buChar char="o"/>
              <a:defRPr sz="1100"/>
            </a:lvl4pPr>
            <a:lvl5pPr marL="2286000" lvl="4" indent="-298450" algn="l">
              <a:lnSpc>
                <a:spcPct val="95000"/>
              </a:lnSpc>
              <a:spcBef>
                <a:spcPts val="500"/>
              </a:spcBef>
              <a:spcAft>
                <a:spcPts val="0"/>
              </a:spcAft>
              <a:buSzPts val="1100"/>
              <a:buChar char="•"/>
              <a:defRPr sz="1100"/>
            </a:lvl5pPr>
            <a:lvl6pPr marL="2743200" lvl="5" indent="-304800" algn="l">
              <a:spcBef>
                <a:spcPts val="200"/>
              </a:spcBef>
              <a:spcAft>
                <a:spcPts val="0"/>
              </a:spcAft>
              <a:buSzPts val="1200"/>
              <a:buChar char="•"/>
              <a:defRPr sz="1200"/>
            </a:lvl6pPr>
            <a:lvl7pPr marL="3200400" lvl="6" indent="-304800" algn="l">
              <a:spcBef>
                <a:spcPts val="200"/>
              </a:spcBef>
              <a:spcAft>
                <a:spcPts val="0"/>
              </a:spcAft>
              <a:buSzPts val="1200"/>
              <a:buChar char="•"/>
              <a:defRPr sz="1200"/>
            </a:lvl7pPr>
            <a:lvl8pPr marL="3657600" lvl="7" indent="-304800" algn="l">
              <a:spcBef>
                <a:spcPts val="200"/>
              </a:spcBef>
              <a:spcAft>
                <a:spcPts val="0"/>
              </a:spcAft>
              <a:buSzPts val="1200"/>
              <a:buChar char="•"/>
              <a:defRPr sz="1200"/>
            </a:lvl8pPr>
            <a:lvl9pPr marL="4114800" lvl="8" indent="-304800" algn="l">
              <a:spcBef>
                <a:spcPts val="200"/>
              </a:spcBef>
              <a:spcAft>
                <a:spcPts val="0"/>
              </a:spcAft>
              <a:buSzPts val="1200"/>
              <a:buChar char="•"/>
              <a:defRPr sz="1200"/>
            </a:lvl9pPr>
          </a:lstStyle>
          <a:p>
            <a:endParaRPr/>
          </a:p>
        </p:txBody>
      </p:sp>
      <p:sp>
        <p:nvSpPr>
          <p:cNvPr id="50" name="Google Shape;50;p8"/>
          <p:cNvSpPr txBox="1">
            <a:spLocks noGrp="1"/>
          </p:cNvSpPr>
          <p:nvPr>
            <p:ph type="body" idx="3"/>
          </p:nvPr>
        </p:nvSpPr>
        <p:spPr>
          <a:xfrm>
            <a:off x="4648200" y="1122552"/>
            <a:ext cx="3657600" cy="479700"/>
          </a:xfrm>
          <a:prstGeom prst="rect">
            <a:avLst/>
          </a:prstGeom>
          <a:noFill/>
          <a:ln>
            <a:noFill/>
          </a:ln>
        </p:spPr>
        <p:txBody>
          <a:bodyPr spcFirstLastPara="1" wrap="square" lIns="68575" tIns="34275" rIns="68575" bIns="34275" anchor="b" anchorCtr="0"/>
          <a:lstStyle>
            <a:lvl1pPr marL="457200" lvl="0" indent="-228600" algn="l">
              <a:lnSpc>
                <a:spcPct val="95000"/>
              </a:lnSpc>
              <a:spcBef>
                <a:spcPts val="900"/>
              </a:spcBef>
              <a:spcAft>
                <a:spcPts val="0"/>
              </a:spcAft>
              <a:buSzPts val="1500"/>
              <a:buNone/>
              <a:defRPr sz="1500" b="1">
                <a:solidFill>
                  <a:schemeClr val="dk2"/>
                </a:solidFill>
                <a:latin typeface="Arial"/>
                <a:ea typeface="Arial"/>
                <a:cs typeface="Arial"/>
                <a:sym typeface="Arial"/>
              </a:defRPr>
            </a:lvl1pPr>
            <a:lvl2pPr marL="914400" lvl="1" indent="-228600" algn="l">
              <a:lnSpc>
                <a:spcPct val="95000"/>
              </a:lnSpc>
              <a:spcBef>
                <a:spcPts val="500"/>
              </a:spcBef>
              <a:spcAft>
                <a:spcPts val="0"/>
              </a:spcAft>
              <a:buSzPts val="1500"/>
              <a:buNone/>
              <a:defRPr sz="1500" b="1"/>
            </a:lvl2pPr>
            <a:lvl3pPr marL="1371600" lvl="2" indent="-228600" algn="l">
              <a:lnSpc>
                <a:spcPct val="95000"/>
              </a:lnSpc>
              <a:spcBef>
                <a:spcPts val="500"/>
              </a:spcBef>
              <a:spcAft>
                <a:spcPts val="0"/>
              </a:spcAft>
              <a:buSzPts val="1400"/>
              <a:buNone/>
              <a:defRPr sz="1400" b="1"/>
            </a:lvl3pPr>
            <a:lvl4pPr marL="1828800" lvl="3" indent="-228600" algn="l">
              <a:lnSpc>
                <a:spcPct val="95000"/>
              </a:lnSpc>
              <a:spcBef>
                <a:spcPts val="500"/>
              </a:spcBef>
              <a:spcAft>
                <a:spcPts val="0"/>
              </a:spcAft>
              <a:buSzPts val="1200"/>
              <a:buNone/>
              <a:defRPr sz="1200" b="1"/>
            </a:lvl4pPr>
            <a:lvl5pPr marL="2286000" lvl="4" indent="-228600" algn="l">
              <a:lnSpc>
                <a:spcPct val="95000"/>
              </a:lnSpc>
              <a:spcBef>
                <a:spcPts val="500"/>
              </a:spcBef>
              <a:spcAft>
                <a:spcPts val="0"/>
              </a:spcAft>
              <a:buSzPts val="1200"/>
              <a:buNone/>
              <a:defRPr sz="1200" b="1"/>
            </a:lvl5pPr>
            <a:lvl6pPr marL="2743200" lvl="5" indent="-228600" algn="l">
              <a:spcBef>
                <a:spcPts val="200"/>
              </a:spcBef>
              <a:spcAft>
                <a:spcPts val="0"/>
              </a:spcAft>
              <a:buSzPts val="1200"/>
              <a:buNone/>
              <a:defRPr sz="1200" b="1"/>
            </a:lvl6pPr>
            <a:lvl7pPr marL="3200400" lvl="6" indent="-228600" algn="l">
              <a:spcBef>
                <a:spcPts val="200"/>
              </a:spcBef>
              <a:spcAft>
                <a:spcPts val="0"/>
              </a:spcAft>
              <a:buSzPts val="1200"/>
              <a:buNone/>
              <a:defRPr sz="1200" b="1"/>
            </a:lvl7pPr>
            <a:lvl8pPr marL="3657600" lvl="7" indent="-228600" algn="l">
              <a:spcBef>
                <a:spcPts val="200"/>
              </a:spcBef>
              <a:spcAft>
                <a:spcPts val="0"/>
              </a:spcAft>
              <a:buSzPts val="1200"/>
              <a:buNone/>
              <a:defRPr sz="1200" b="1"/>
            </a:lvl8pPr>
            <a:lvl9pPr marL="4114800" lvl="8" indent="-228600" algn="l">
              <a:spcBef>
                <a:spcPts val="200"/>
              </a:spcBef>
              <a:spcAft>
                <a:spcPts val="0"/>
              </a:spcAft>
              <a:buSzPts val="1200"/>
              <a:buNone/>
              <a:defRPr sz="1200" b="1"/>
            </a:lvl9pPr>
          </a:lstStyle>
          <a:p>
            <a:endParaRPr/>
          </a:p>
        </p:txBody>
      </p:sp>
      <p:sp>
        <p:nvSpPr>
          <p:cNvPr id="51" name="Google Shape;51;p8"/>
          <p:cNvSpPr txBox="1">
            <a:spLocks noGrp="1"/>
          </p:cNvSpPr>
          <p:nvPr>
            <p:ph type="body" idx="4"/>
          </p:nvPr>
        </p:nvSpPr>
        <p:spPr>
          <a:xfrm>
            <a:off x="4648200" y="1662300"/>
            <a:ext cx="3657600" cy="2967000"/>
          </a:xfrm>
          <a:prstGeom prst="rect">
            <a:avLst/>
          </a:prstGeom>
          <a:noFill/>
          <a:ln>
            <a:noFill/>
          </a:ln>
        </p:spPr>
        <p:txBody>
          <a:bodyPr spcFirstLastPara="1" wrap="square" lIns="68575" tIns="34275" rIns="68575" bIns="34275" anchor="t" anchorCtr="0"/>
          <a:lstStyle>
            <a:lvl1pPr marL="457200" lvl="0" indent="-323850" algn="l">
              <a:lnSpc>
                <a:spcPct val="95000"/>
              </a:lnSpc>
              <a:spcBef>
                <a:spcPts val="900"/>
              </a:spcBef>
              <a:spcAft>
                <a:spcPts val="0"/>
              </a:spcAft>
              <a:buSzPts val="1500"/>
              <a:buChar char="•"/>
              <a:defRPr sz="1500"/>
            </a:lvl1pPr>
            <a:lvl2pPr marL="914400" lvl="1" indent="-317500" algn="l">
              <a:lnSpc>
                <a:spcPct val="95000"/>
              </a:lnSpc>
              <a:spcBef>
                <a:spcPts val="500"/>
              </a:spcBef>
              <a:spcAft>
                <a:spcPts val="0"/>
              </a:spcAft>
              <a:buSzPts val="1400"/>
              <a:buChar char="─"/>
              <a:defRPr sz="1400"/>
            </a:lvl2pPr>
            <a:lvl3pPr marL="1371600" lvl="2" indent="-304800" algn="l">
              <a:lnSpc>
                <a:spcPct val="95000"/>
              </a:lnSpc>
              <a:spcBef>
                <a:spcPts val="500"/>
              </a:spcBef>
              <a:spcAft>
                <a:spcPts val="0"/>
              </a:spcAft>
              <a:buSzPts val="1200"/>
              <a:buChar char="▪"/>
              <a:defRPr sz="1200"/>
            </a:lvl3pPr>
            <a:lvl4pPr marL="1828800" lvl="3" indent="-298450" algn="l">
              <a:lnSpc>
                <a:spcPct val="95000"/>
              </a:lnSpc>
              <a:spcBef>
                <a:spcPts val="500"/>
              </a:spcBef>
              <a:spcAft>
                <a:spcPts val="0"/>
              </a:spcAft>
              <a:buSzPts val="1100"/>
              <a:buChar char="o"/>
              <a:defRPr sz="1100"/>
            </a:lvl4pPr>
            <a:lvl5pPr marL="2286000" lvl="4" indent="-298450" algn="l">
              <a:lnSpc>
                <a:spcPct val="95000"/>
              </a:lnSpc>
              <a:spcBef>
                <a:spcPts val="500"/>
              </a:spcBef>
              <a:spcAft>
                <a:spcPts val="0"/>
              </a:spcAft>
              <a:buSzPts val="1100"/>
              <a:buChar char="•"/>
              <a:defRPr sz="1100"/>
            </a:lvl5pPr>
            <a:lvl6pPr marL="2743200" lvl="5" indent="-304800" algn="l">
              <a:spcBef>
                <a:spcPts val="200"/>
              </a:spcBef>
              <a:spcAft>
                <a:spcPts val="0"/>
              </a:spcAft>
              <a:buSzPts val="1200"/>
              <a:buChar char="•"/>
              <a:defRPr sz="1200"/>
            </a:lvl6pPr>
            <a:lvl7pPr marL="3200400" lvl="6" indent="-304800" algn="l">
              <a:spcBef>
                <a:spcPts val="200"/>
              </a:spcBef>
              <a:spcAft>
                <a:spcPts val="0"/>
              </a:spcAft>
              <a:buSzPts val="1200"/>
              <a:buChar char="•"/>
              <a:defRPr sz="1200"/>
            </a:lvl7pPr>
            <a:lvl8pPr marL="3657600" lvl="7" indent="-304800" algn="l">
              <a:spcBef>
                <a:spcPts val="200"/>
              </a:spcBef>
              <a:spcAft>
                <a:spcPts val="0"/>
              </a:spcAft>
              <a:buSzPts val="1200"/>
              <a:buChar char="•"/>
              <a:defRPr sz="1200"/>
            </a:lvl8pPr>
            <a:lvl9pPr marL="4114800" lvl="8" indent="-304800" algn="l">
              <a:spcBef>
                <a:spcPts val="200"/>
              </a:spcBef>
              <a:spcAft>
                <a:spcPts val="0"/>
              </a:spcAft>
              <a:buSzPts val="1200"/>
              <a:buChar char="•"/>
              <a:defRPr sz="1200"/>
            </a:lvl9pPr>
          </a:lstStyle>
          <a:p>
            <a:endParaRPr/>
          </a:p>
        </p:txBody>
      </p:sp>
      <p:sp>
        <p:nvSpPr>
          <p:cNvPr id="52" name="Google Shape;52;p8"/>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3" name="Google Shape;53;p8"/>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63525"/>
            <a:ext cx="8229600" cy="6000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rgbClr val="262626"/>
              </a:buClr>
              <a:buSzPts val="2400"/>
              <a:buFont typeface="Verdana"/>
              <a:buNone/>
              <a:defRPr sz="24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6" name="Google Shape;56;p9"/>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9"/>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1" y="4793743"/>
            <a:ext cx="4593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0" name="Google Shape;60;p10"/>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0" y="1143000"/>
            <a:ext cx="8229600" cy="3486000"/>
          </a:xfrm>
          <a:prstGeom prst="rect">
            <a:avLst/>
          </a:prstGeom>
          <a:noFill/>
          <a:ln>
            <a:noFill/>
          </a:ln>
        </p:spPr>
        <p:txBody>
          <a:bodyPr spcFirstLastPara="1" wrap="square" lIns="68575" tIns="34275" rIns="68575" bIns="34275" anchor="t" anchorCtr="0"/>
          <a:lstStyle>
            <a:lvl1pPr marL="457200" marR="0" lvl="0" indent="-342900" algn="l" rtl="0">
              <a:lnSpc>
                <a:spcPct val="95000"/>
              </a:lnSpc>
              <a:spcBef>
                <a:spcPts val="90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23850" algn="l" rtl="0">
              <a:lnSpc>
                <a:spcPct val="95000"/>
              </a:lnSpc>
              <a:spcBef>
                <a:spcPts val="500"/>
              </a:spcBef>
              <a:spcAft>
                <a:spcPts val="0"/>
              </a:spcAft>
              <a:buClr>
                <a:schemeClr val="lt2"/>
              </a:buClr>
              <a:buSzPts val="1500"/>
              <a:buFont typeface="Verdana"/>
              <a:buChar char="─"/>
              <a:defRPr sz="1500" b="0" i="0" u="none" strike="noStrike" cap="none">
                <a:solidFill>
                  <a:schemeClr val="dk1"/>
                </a:solidFill>
                <a:latin typeface="Verdana"/>
                <a:ea typeface="Verdana"/>
                <a:cs typeface="Verdana"/>
                <a:sym typeface="Verdana"/>
              </a:defRPr>
            </a:lvl2pPr>
            <a:lvl3pPr marL="1371600" marR="0" lvl="2" indent="-317500" algn="l" rtl="0">
              <a:lnSpc>
                <a:spcPct val="95000"/>
              </a:lnSpc>
              <a:spcBef>
                <a:spcPts val="500"/>
              </a:spcBef>
              <a:spcAft>
                <a:spcPts val="0"/>
              </a:spcAft>
              <a:buClr>
                <a:schemeClr val="lt2"/>
              </a:buClr>
              <a:buSzPts val="1400"/>
              <a:buFont typeface="Noto Sans Symbols"/>
              <a:buChar char="▪"/>
              <a:defRPr sz="1400" b="0" i="0" u="none" strike="noStrike" cap="none">
                <a:solidFill>
                  <a:schemeClr val="dk1"/>
                </a:solidFill>
                <a:latin typeface="Verdana"/>
                <a:ea typeface="Verdana"/>
                <a:cs typeface="Verdana"/>
                <a:sym typeface="Verdana"/>
              </a:defRPr>
            </a:lvl3pPr>
            <a:lvl4pPr marL="1828800" marR="0" lvl="3" indent="-304800" algn="l" rtl="0">
              <a:lnSpc>
                <a:spcPct val="95000"/>
              </a:lnSpc>
              <a:spcBef>
                <a:spcPts val="500"/>
              </a:spcBef>
              <a:spcAft>
                <a:spcPts val="0"/>
              </a:spcAft>
              <a:buClr>
                <a:schemeClr val="lt2"/>
              </a:buClr>
              <a:buSzPts val="1200"/>
              <a:buFont typeface="Courier New"/>
              <a:buChar char="o"/>
              <a:defRPr sz="1200" b="0" i="0" u="none" strike="noStrike" cap="none">
                <a:solidFill>
                  <a:schemeClr val="dk1"/>
                </a:solidFill>
                <a:latin typeface="Verdana"/>
                <a:ea typeface="Verdana"/>
                <a:cs typeface="Verdana"/>
                <a:sym typeface="Verdana"/>
              </a:defRPr>
            </a:lvl4pPr>
            <a:lvl5pPr marL="2286000" marR="0" lvl="4" indent="-304800" algn="l" rtl="0">
              <a:lnSpc>
                <a:spcPct val="95000"/>
              </a:lnSpc>
              <a:spcBef>
                <a:spcPts val="500"/>
              </a:spcBef>
              <a:spcAft>
                <a:spcPts val="0"/>
              </a:spcAft>
              <a:buClr>
                <a:schemeClr val="lt2"/>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04800"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spcBef>
                <a:spcPts val="20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1" y="4790748"/>
            <a:ext cx="457200" cy="29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900" b="0" i="0" u="none" strike="noStrike" cap="none">
                <a:solidFill>
                  <a:srgbClr val="262626"/>
                </a:solidFill>
                <a:latin typeface="Arial"/>
                <a:ea typeface="Arial"/>
                <a:cs typeface="Arial"/>
                <a:sym typeface="Arial"/>
              </a:defRPr>
            </a:lvl1pPr>
            <a:lvl2pPr marL="0" marR="0" lvl="1" indent="0" algn="l" rtl="0">
              <a:spcBef>
                <a:spcPts val="0"/>
              </a:spcBef>
              <a:buNone/>
              <a:defRPr sz="900" b="0" i="0" u="none" strike="noStrike" cap="none">
                <a:solidFill>
                  <a:srgbClr val="262626"/>
                </a:solidFill>
                <a:latin typeface="Arial"/>
                <a:ea typeface="Arial"/>
                <a:cs typeface="Arial"/>
                <a:sym typeface="Arial"/>
              </a:defRPr>
            </a:lvl2pPr>
            <a:lvl3pPr marL="0" marR="0" lvl="2" indent="0" algn="l" rtl="0">
              <a:spcBef>
                <a:spcPts val="0"/>
              </a:spcBef>
              <a:buNone/>
              <a:defRPr sz="900" b="0" i="0" u="none" strike="noStrike" cap="none">
                <a:solidFill>
                  <a:srgbClr val="262626"/>
                </a:solidFill>
                <a:latin typeface="Arial"/>
                <a:ea typeface="Arial"/>
                <a:cs typeface="Arial"/>
                <a:sym typeface="Arial"/>
              </a:defRPr>
            </a:lvl3pPr>
            <a:lvl4pPr marL="0" marR="0" lvl="3" indent="0" algn="l" rtl="0">
              <a:spcBef>
                <a:spcPts val="0"/>
              </a:spcBef>
              <a:buNone/>
              <a:defRPr sz="900" b="0" i="0" u="none" strike="noStrike" cap="none">
                <a:solidFill>
                  <a:srgbClr val="262626"/>
                </a:solidFill>
                <a:latin typeface="Arial"/>
                <a:ea typeface="Arial"/>
                <a:cs typeface="Arial"/>
                <a:sym typeface="Arial"/>
              </a:defRPr>
            </a:lvl4pPr>
            <a:lvl5pPr marL="0" marR="0" lvl="4" indent="0" algn="l" rtl="0">
              <a:spcBef>
                <a:spcPts val="0"/>
              </a:spcBef>
              <a:buNone/>
              <a:defRPr sz="900" b="0" i="0" u="none" strike="noStrike" cap="none">
                <a:solidFill>
                  <a:srgbClr val="262626"/>
                </a:solidFill>
                <a:latin typeface="Arial"/>
                <a:ea typeface="Arial"/>
                <a:cs typeface="Arial"/>
                <a:sym typeface="Arial"/>
              </a:defRPr>
            </a:lvl5pPr>
            <a:lvl6pPr marL="0" marR="0" lvl="5" indent="0" algn="l" rtl="0">
              <a:spcBef>
                <a:spcPts val="0"/>
              </a:spcBef>
              <a:buNone/>
              <a:defRPr sz="900" b="0" i="0" u="none" strike="noStrike" cap="none">
                <a:solidFill>
                  <a:srgbClr val="262626"/>
                </a:solidFill>
                <a:latin typeface="Arial"/>
                <a:ea typeface="Arial"/>
                <a:cs typeface="Arial"/>
                <a:sym typeface="Arial"/>
              </a:defRPr>
            </a:lvl6pPr>
            <a:lvl7pPr marL="0" marR="0" lvl="6" indent="0" algn="l" rtl="0">
              <a:spcBef>
                <a:spcPts val="0"/>
              </a:spcBef>
              <a:buNone/>
              <a:defRPr sz="900" b="0" i="0" u="none" strike="noStrike" cap="none">
                <a:solidFill>
                  <a:srgbClr val="262626"/>
                </a:solidFill>
                <a:latin typeface="Arial"/>
                <a:ea typeface="Arial"/>
                <a:cs typeface="Arial"/>
                <a:sym typeface="Arial"/>
              </a:defRPr>
            </a:lvl7pPr>
            <a:lvl8pPr marL="0" marR="0" lvl="7" indent="0" algn="l" rtl="0">
              <a:spcBef>
                <a:spcPts val="0"/>
              </a:spcBef>
              <a:buNone/>
              <a:defRPr sz="900" b="0" i="0" u="none" strike="noStrike" cap="none">
                <a:solidFill>
                  <a:srgbClr val="262626"/>
                </a:solidFill>
                <a:latin typeface="Arial"/>
                <a:ea typeface="Arial"/>
                <a:cs typeface="Arial"/>
                <a:sym typeface="Arial"/>
              </a:defRPr>
            </a:lvl8pPr>
            <a:lvl9pPr marL="0" marR="0" lvl="8" indent="0" algn="l" rtl="0">
              <a:spcBef>
                <a:spcPts val="0"/>
              </a:spcBef>
              <a:buNone/>
              <a:defRPr sz="900" b="0" i="0" u="none" strike="noStrike" cap="none">
                <a:solidFill>
                  <a:srgbClr val="26262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 name="Google Shape;8;p1"/>
          <p:cNvSpPr/>
          <p:nvPr/>
        </p:nvSpPr>
        <p:spPr>
          <a:xfrm>
            <a:off x="457200" y="517378"/>
            <a:ext cx="8686800" cy="34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9;p1"/>
          <p:cNvSpPr txBox="1">
            <a:spLocks noGrp="1"/>
          </p:cNvSpPr>
          <p:nvPr>
            <p:ph type="ftr" idx="11"/>
          </p:nvPr>
        </p:nvSpPr>
        <p:spPr>
          <a:xfrm>
            <a:off x="457200" y="4800600"/>
            <a:ext cx="5105400" cy="2286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pic>
        <p:nvPicPr>
          <p:cNvPr id="10" name="Google Shape;10;p1" descr="ãwpi logoãã®ç»åæ¤ç´¢çµæ"/>
          <p:cNvPicPr preferRelativeResize="0"/>
          <p:nvPr/>
        </p:nvPicPr>
        <p:blipFill rotWithShape="1">
          <a:blip r:embed="rId14">
            <a:alphaModFix/>
          </a:blip>
          <a:srcRect/>
          <a:stretch/>
        </p:blipFill>
        <p:spPr>
          <a:xfrm>
            <a:off x="8168387" y="111670"/>
            <a:ext cx="846616" cy="316775"/>
          </a:xfrm>
          <a:prstGeom prst="rect">
            <a:avLst/>
          </a:prstGeom>
          <a:noFill/>
          <a:ln>
            <a:noFill/>
          </a:ln>
        </p:spPr>
      </p:pic>
      <p:sp>
        <p:nvSpPr>
          <p:cNvPr id="11" name="Google Shape;11;p1"/>
          <p:cNvSpPr txBox="1"/>
          <p:nvPr/>
        </p:nvSpPr>
        <p:spPr>
          <a:xfrm>
            <a:off x="108263" y="76538"/>
            <a:ext cx="8927400" cy="3831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00"/>
              </a:buClr>
              <a:buSzPts val="1800"/>
              <a:buFont typeface="Quattrocento Sans"/>
              <a:buNone/>
            </a:pPr>
            <a:endParaRPr sz="18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robotica.ua.pt/CAMBADA/docs/qualif2017/CAMBADA-tdp-2017.pdf" TargetMode="External"/><Relationship Id="rId3" Type="http://schemas.openxmlformats.org/officeDocument/2006/relationships/hyperlink" Target="http://robotica.ua.pt/CAMBADA/docs/pub2010/Neves-2010b.pdf" TargetMode="External"/><Relationship Id="rId7" Type="http://schemas.openxmlformats.org/officeDocument/2006/relationships/hyperlink" Target="http://robotica.ua.pt/CAMBADA/docs/pub2008/filipe.08a.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robotica.ua.pt/CAMBADA/docs/pub2016/RD2016a.pdf" TargetMode="External"/><Relationship Id="rId5" Type="http://schemas.openxmlformats.org/officeDocument/2006/relationships/hyperlink" Target="http://robotica.ua.pt/CAMBADA/docs/pub2014/Silva-2014a.pdf" TargetMode="External"/><Relationship Id="rId4" Type="http://schemas.openxmlformats.org/officeDocument/2006/relationships/hyperlink" Target="http://robotica.ua.pt/CAMBADA/docs/pub2011/Neves-2011a.pdf" TargetMode="External"/><Relationship Id="rId9" Type="http://schemas.openxmlformats.org/officeDocument/2006/relationships/hyperlink" Target="https://www.researchgate.net/publication/272162101_Batch_Reinforcement_Learning_for_Robotic_Soccer_Using_the_Q-Batch_Update-Rul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kKKdv_uDqfx9p4QEAjszoyPKUDsSz8TQ/view"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youtube.com/watch?reload=9&amp;v=ZcQzM7CNLfA"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457200" y="1903444"/>
            <a:ext cx="6858000" cy="1143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CS534 Spring 2019 </a:t>
            </a:r>
            <a:r>
              <a:rPr lang="en" i="1"/>
              <a:t>Robotics</a:t>
            </a:r>
            <a:r>
              <a:rPr lang="en"/>
              <a:t> Showcase by Chase St. Laurent, Alexander Stylos, Kangjie Mi, Jiahou Hou</a:t>
            </a:r>
            <a:endParaRPr/>
          </a:p>
        </p:txBody>
      </p:sp>
      <p:sp>
        <p:nvSpPr>
          <p:cNvPr id="81" name="Google Shape;81;p14"/>
          <p:cNvSpPr txBox="1">
            <a:spLocks noGrp="1"/>
          </p:cNvSpPr>
          <p:nvPr>
            <p:ph type="subTitle" idx="1"/>
          </p:nvPr>
        </p:nvSpPr>
        <p:spPr>
          <a:xfrm>
            <a:off x="457200" y="3972530"/>
            <a:ext cx="6858000" cy="742800"/>
          </a:xfrm>
          <a:prstGeom prst="rect">
            <a:avLst/>
          </a:prstGeom>
        </p:spPr>
        <p:txBody>
          <a:bodyPr spcFirstLastPara="1" wrap="square" lIns="68575" tIns="34275" rIns="68575" bIns="34275" anchor="t" anchorCtr="0">
            <a:noAutofit/>
          </a:bodyPr>
          <a:lstStyle/>
          <a:p>
            <a:pPr marL="0" lvl="0" indent="0" algn="l" rtl="0">
              <a:spcBef>
                <a:spcPts val="900"/>
              </a:spcBef>
              <a:spcAft>
                <a:spcPts val="0"/>
              </a:spcAft>
              <a:buNone/>
            </a:pPr>
            <a:r>
              <a:rPr lang="en"/>
              <a:t>Showcasing work by CAMBADA on “RoboCup Soccer - Middle Size”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SENSOR FUSION: Localization</a:t>
            </a:r>
            <a:endParaRPr/>
          </a:p>
        </p:txBody>
      </p:sp>
      <p:pic>
        <p:nvPicPr>
          <p:cNvPr id="150" name="Google Shape;150;p23"/>
          <p:cNvPicPr preferRelativeResize="0"/>
          <p:nvPr/>
        </p:nvPicPr>
        <p:blipFill>
          <a:blip r:embed="rId3">
            <a:alphaModFix/>
          </a:blip>
          <a:stretch>
            <a:fillRect/>
          </a:stretch>
        </p:blipFill>
        <p:spPr>
          <a:xfrm>
            <a:off x="4109775" y="797038"/>
            <a:ext cx="4577025" cy="3549426"/>
          </a:xfrm>
          <a:prstGeom prst="rect">
            <a:avLst/>
          </a:prstGeom>
          <a:noFill/>
          <a:ln>
            <a:noFill/>
          </a:ln>
        </p:spPr>
      </p:pic>
      <p:pic>
        <p:nvPicPr>
          <p:cNvPr id="151" name="Google Shape;151;p23"/>
          <p:cNvPicPr preferRelativeResize="0"/>
          <p:nvPr/>
        </p:nvPicPr>
        <p:blipFill>
          <a:blip r:embed="rId4">
            <a:alphaModFix/>
          </a:blip>
          <a:stretch>
            <a:fillRect/>
          </a:stretch>
        </p:blipFill>
        <p:spPr>
          <a:xfrm>
            <a:off x="287075" y="2571750"/>
            <a:ext cx="3983025" cy="1774725"/>
          </a:xfrm>
          <a:prstGeom prst="rect">
            <a:avLst/>
          </a:prstGeom>
          <a:noFill/>
          <a:ln>
            <a:noFill/>
          </a:ln>
        </p:spPr>
      </p:pic>
      <p:sp>
        <p:nvSpPr>
          <p:cNvPr id="152" name="Google Shape;152;p23"/>
          <p:cNvSpPr txBox="1"/>
          <p:nvPr/>
        </p:nvSpPr>
        <p:spPr>
          <a:xfrm>
            <a:off x="457200" y="1082150"/>
            <a:ext cx="3510600" cy="1376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Verdana"/>
              <a:buChar char="●"/>
            </a:pPr>
            <a:r>
              <a:rPr lang="en">
                <a:latin typeface="Verdana"/>
                <a:ea typeface="Verdana"/>
                <a:cs typeface="Verdana"/>
                <a:sym typeface="Verdana"/>
              </a:rPr>
              <a:t>Kalman Filtering</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
                <a:latin typeface="Verdana"/>
                <a:ea typeface="Verdana"/>
                <a:cs typeface="Verdana"/>
                <a:sym typeface="Verdana"/>
              </a:rPr>
              <a:t>Gaussian Processes with state variables: (x,y) pos, vel</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
                <a:latin typeface="Verdana"/>
                <a:ea typeface="Verdana"/>
                <a:cs typeface="Verdana"/>
                <a:sym typeface="Verdana"/>
              </a:rPr>
              <a:t>Integrator Agent for Sensor Fusion</a:t>
            </a:r>
            <a:endParaRPr>
              <a:latin typeface="Verdana"/>
              <a:ea typeface="Verdana"/>
              <a:cs typeface="Verdana"/>
              <a:sym typeface="Verdana"/>
            </a:endParaRPr>
          </a:p>
        </p:txBody>
      </p:sp>
      <p:sp>
        <p:nvSpPr>
          <p:cNvPr id="153" name="Google Shape;153;p23"/>
          <p:cNvSpPr txBox="1"/>
          <p:nvPr/>
        </p:nvSpPr>
        <p:spPr>
          <a:xfrm>
            <a:off x="1162225" y="4346475"/>
            <a:ext cx="19371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erdana"/>
                <a:ea typeface="Verdana"/>
                <a:cs typeface="Verdana"/>
                <a:sym typeface="Verdana"/>
              </a:rPr>
              <a:t>Source [4] pg. 589</a:t>
            </a:r>
            <a:endParaRPr>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SENSOR FUSION: </a:t>
            </a:r>
            <a:r>
              <a:rPr lang="en" sz="2000"/>
              <a:t>Multi-Object Tracking </a:t>
            </a:r>
            <a:endParaRPr sz="2000"/>
          </a:p>
        </p:txBody>
      </p:sp>
      <p:pic>
        <p:nvPicPr>
          <p:cNvPr id="159" name="Google Shape;159;p24"/>
          <p:cNvPicPr preferRelativeResize="0"/>
          <p:nvPr/>
        </p:nvPicPr>
        <p:blipFill>
          <a:blip r:embed="rId3">
            <a:alphaModFix/>
          </a:blip>
          <a:stretch>
            <a:fillRect/>
          </a:stretch>
        </p:blipFill>
        <p:spPr>
          <a:xfrm>
            <a:off x="917776" y="857255"/>
            <a:ext cx="7308450" cy="3429000"/>
          </a:xfrm>
          <a:prstGeom prst="rect">
            <a:avLst/>
          </a:prstGeom>
          <a:noFill/>
          <a:ln>
            <a:noFill/>
          </a:ln>
        </p:spPr>
      </p:pic>
      <p:sp>
        <p:nvSpPr>
          <p:cNvPr id="160" name="Google Shape;160;p24"/>
          <p:cNvSpPr txBox="1"/>
          <p:nvPr/>
        </p:nvSpPr>
        <p:spPr>
          <a:xfrm>
            <a:off x="3387900" y="4286250"/>
            <a:ext cx="23682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erdana"/>
                <a:ea typeface="Verdana"/>
                <a:cs typeface="Verdana"/>
                <a:sym typeface="Verdana"/>
              </a:rPr>
              <a:t>Source [4] pg. 591-592</a:t>
            </a:r>
            <a:endParaRPr>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p:nvPr/>
        </p:nvSpPr>
        <p:spPr>
          <a:xfrm>
            <a:off x="457200" y="905950"/>
            <a:ext cx="8229600" cy="403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Verdana"/>
              <a:buChar char="●"/>
            </a:pPr>
            <a:r>
              <a:rPr lang="en">
                <a:latin typeface="Verdana"/>
                <a:ea typeface="Verdana"/>
                <a:cs typeface="Verdana"/>
                <a:sym typeface="Verdana"/>
              </a:rPr>
              <a:t>RL is essentially a Markov Decision Process {S, A, P, R}</a:t>
            </a:r>
            <a:endParaRPr>
              <a:latin typeface="Verdana"/>
              <a:ea typeface="Verdana"/>
              <a:cs typeface="Verdana"/>
              <a:sym typeface="Verdana"/>
            </a:endParaRPr>
          </a:p>
          <a:p>
            <a:pPr marL="914400" lvl="1" indent="-317500" algn="l" rtl="0">
              <a:spcBef>
                <a:spcPts val="0"/>
              </a:spcBef>
              <a:spcAft>
                <a:spcPts val="0"/>
              </a:spcAft>
              <a:buSzPts val="1400"/>
              <a:buFont typeface="Verdana"/>
              <a:buChar char="○"/>
            </a:pPr>
            <a:r>
              <a:rPr lang="en">
                <a:latin typeface="Verdana"/>
                <a:ea typeface="Verdana"/>
                <a:cs typeface="Verdana"/>
                <a:sym typeface="Verdana"/>
              </a:rPr>
              <a:t>Find best policy 𝝅 where </a:t>
            </a:r>
            <a:r>
              <a:rPr lang="en">
                <a:solidFill>
                  <a:schemeClr val="dk1"/>
                </a:solidFill>
                <a:latin typeface="Verdana"/>
                <a:ea typeface="Verdana"/>
                <a:cs typeface="Verdana"/>
                <a:sym typeface="Verdana"/>
              </a:rPr>
              <a:t>𝝅 : S -&gt; A</a:t>
            </a:r>
            <a:endParaRPr>
              <a:solidFill>
                <a:schemeClr val="dk1"/>
              </a:solidFill>
              <a:latin typeface="Verdana"/>
              <a:ea typeface="Verdana"/>
              <a:cs typeface="Verdana"/>
              <a:sym typeface="Verdana"/>
            </a:endParaRPr>
          </a:p>
          <a:p>
            <a:pPr marL="457200" lvl="0" indent="-317500" algn="l" rtl="0">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Sometimes the P(S’ | S, A) is too complex or unavailable</a:t>
            </a:r>
            <a:endParaRPr>
              <a:solidFill>
                <a:schemeClr val="dk1"/>
              </a:solidFill>
              <a:latin typeface="Verdana"/>
              <a:ea typeface="Verdana"/>
              <a:cs typeface="Verdana"/>
              <a:sym typeface="Verdana"/>
            </a:endParaRPr>
          </a:p>
          <a:p>
            <a:pPr marL="914400" lvl="1" indent="-317500" algn="l" rtl="0">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Estimate P using Q-function: Q(S, A)</a:t>
            </a:r>
            <a:endParaRPr>
              <a:solidFill>
                <a:schemeClr val="dk1"/>
              </a:solidFill>
              <a:latin typeface="Verdana"/>
              <a:ea typeface="Verdana"/>
              <a:cs typeface="Verdana"/>
              <a:sym typeface="Verdana"/>
            </a:endParaRPr>
          </a:p>
          <a:p>
            <a:pPr marL="457200" lvl="0" indent="-317500" algn="l" rtl="0">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Batch RL</a:t>
            </a:r>
            <a:endParaRPr>
              <a:solidFill>
                <a:schemeClr val="dk1"/>
              </a:solidFill>
              <a:latin typeface="Verdana"/>
              <a:ea typeface="Verdana"/>
              <a:cs typeface="Verdana"/>
              <a:sym typeface="Verdana"/>
            </a:endParaRPr>
          </a:p>
          <a:p>
            <a:pPr marL="914400" lvl="1" indent="-317500" algn="l" rtl="0">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estimates a Q-Function based on a batch of (S, A), rather than at when (S, A) is observed.</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166" name="Google Shape;166;p25"/>
          <p:cNvSpPr txBox="1">
            <a:spLocks noGrp="1"/>
          </p:cNvSpPr>
          <p:nvPr>
            <p:ph type="title"/>
          </p:nvPr>
        </p:nvSpPr>
        <p:spPr>
          <a:xfrm>
            <a:off x="490825"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000"/>
              <a:t>MACHINE LEARNING: Q-Batch Reinforcement Learning</a:t>
            </a:r>
            <a:endParaRPr sz="2000"/>
          </a:p>
        </p:txBody>
      </p:sp>
      <p:pic>
        <p:nvPicPr>
          <p:cNvPr id="167" name="Google Shape;167;p25"/>
          <p:cNvPicPr preferRelativeResize="0"/>
          <p:nvPr/>
        </p:nvPicPr>
        <p:blipFill>
          <a:blip r:embed="rId3">
            <a:alphaModFix/>
          </a:blip>
          <a:stretch>
            <a:fillRect/>
          </a:stretch>
        </p:blipFill>
        <p:spPr>
          <a:xfrm>
            <a:off x="1015713" y="2571750"/>
            <a:ext cx="7112566" cy="2367100"/>
          </a:xfrm>
          <a:prstGeom prst="rect">
            <a:avLst/>
          </a:prstGeom>
          <a:noFill/>
          <a:ln>
            <a:noFill/>
          </a:ln>
        </p:spPr>
      </p:pic>
      <p:sp>
        <p:nvSpPr>
          <p:cNvPr id="168" name="Google Shape;168;p25"/>
          <p:cNvSpPr txBox="1"/>
          <p:nvPr/>
        </p:nvSpPr>
        <p:spPr>
          <a:xfrm>
            <a:off x="6391850" y="4537175"/>
            <a:ext cx="13491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Verdana"/>
                <a:ea typeface="Verdana"/>
                <a:cs typeface="Verdana"/>
                <a:sym typeface="Verdana"/>
              </a:rPr>
              <a:t>Q-Function</a:t>
            </a:r>
            <a:endParaRPr b="1">
              <a:solidFill>
                <a:srgbClr val="FF0000"/>
              </a:solidFill>
              <a:latin typeface="Verdana"/>
              <a:ea typeface="Verdana"/>
              <a:cs typeface="Verdana"/>
              <a:sym typeface="Verdana"/>
            </a:endParaRPr>
          </a:p>
        </p:txBody>
      </p:sp>
      <p:sp>
        <p:nvSpPr>
          <p:cNvPr id="169" name="Google Shape;169;p25"/>
          <p:cNvSpPr txBox="1"/>
          <p:nvPr/>
        </p:nvSpPr>
        <p:spPr>
          <a:xfrm>
            <a:off x="3647125" y="2571750"/>
            <a:ext cx="19170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Verdana"/>
                <a:ea typeface="Verdana"/>
                <a:cs typeface="Verdana"/>
                <a:sym typeface="Verdana"/>
              </a:rPr>
              <a:t>Transition Batch</a:t>
            </a:r>
            <a:endParaRPr b="1">
              <a:solidFill>
                <a:srgbClr val="FF0000"/>
              </a:solidFill>
              <a:latin typeface="Verdana"/>
              <a:ea typeface="Verdana"/>
              <a:cs typeface="Verdana"/>
              <a:sym typeface="Verdana"/>
            </a:endParaRPr>
          </a:p>
        </p:txBody>
      </p:sp>
      <p:sp>
        <p:nvSpPr>
          <p:cNvPr id="170" name="Google Shape;170;p25"/>
          <p:cNvSpPr txBox="1"/>
          <p:nvPr/>
        </p:nvSpPr>
        <p:spPr>
          <a:xfrm>
            <a:off x="1230250" y="4749325"/>
            <a:ext cx="16752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3</a:t>
            </a:r>
            <a:endParaRPr sz="1000" dirty="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MACHINE LEARNING: Training Task 1</a:t>
            </a:r>
            <a:endParaRPr/>
          </a:p>
        </p:txBody>
      </p:sp>
      <p:grpSp>
        <p:nvGrpSpPr>
          <p:cNvPr id="176" name="Google Shape;176;p26"/>
          <p:cNvGrpSpPr/>
          <p:nvPr/>
        </p:nvGrpSpPr>
        <p:grpSpPr>
          <a:xfrm>
            <a:off x="1368325" y="1143000"/>
            <a:ext cx="6407350" cy="3896725"/>
            <a:chOff x="1368325" y="1143000"/>
            <a:chExt cx="6407350" cy="3896725"/>
          </a:xfrm>
        </p:grpSpPr>
        <p:pic>
          <p:nvPicPr>
            <p:cNvPr id="177" name="Google Shape;177;p26"/>
            <p:cNvPicPr preferRelativeResize="0"/>
            <p:nvPr/>
          </p:nvPicPr>
          <p:blipFill>
            <a:blip r:embed="rId3">
              <a:alphaModFix/>
            </a:blip>
            <a:stretch>
              <a:fillRect/>
            </a:stretch>
          </p:blipFill>
          <p:spPr>
            <a:xfrm>
              <a:off x="1368334" y="1143000"/>
              <a:ext cx="6407340" cy="3896725"/>
            </a:xfrm>
            <a:prstGeom prst="rect">
              <a:avLst/>
            </a:prstGeom>
            <a:noFill/>
            <a:ln>
              <a:noFill/>
            </a:ln>
          </p:spPr>
        </p:pic>
        <p:sp>
          <p:nvSpPr>
            <p:cNvPr id="178" name="Google Shape;178;p26"/>
            <p:cNvSpPr txBox="1"/>
            <p:nvPr/>
          </p:nvSpPr>
          <p:spPr>
            <a:xfrm>
              <a:off x="1368325" y="4607600"/>
              <a:ext cx="14766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8</a:t>
              </a:r>
              <a:endParaRPr sz="1000" dirty="0">
                <a:latin typeface="Verdana"/>
                <a:ea typeface="Verdana"/>
                <a:cs typeface="Verdana"/>
                <a:sym typeface="Verdana"/>
              </a:endParaRPr>
            </a:p>
          </p:txBody>
        </p:sp>
      </p:grpSp>
      <p:sp>
        <p:nvSpPr>
          <p:cNvPr id="179" name="Google Shape;179;p26"/>
          <p:cNvSpPr txBox="1"/>
          <p:nvPr/>
        </p:nvSpPr>
        <p:spPr>
          <a:xfrm>
            <a:off x="546375" y="669750"/>
            <a:ext cx="22608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Rotate To A Point</a:t>
            </a:r>
            <a:endParaRPr sz="18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MACHINE LEARNING: Training Task 2</a:t>
            </a:r>
            <a:endParaRPr/>
          </a:p>
        </p:txBody>
      </p:sp>
      <p:grpSp>
        <p:nvGrpSpPr>
          <p:cNvPr id="185" name="Google Shape;185;p27"/>
          <p:cNvGrpSpPr/>
          <p:nvPr/>
        </p:nvGrpSpPr>
        <p:grpSpPr>
          <a:xfrm>
            <a:off x="996425" y="1073243"/>
            <a:ext cx="2995750" cy="3990007"/>
            <a:chOff x="4577225" y="1007768"/>
            <a:chExt cx="2995750" cy="3990007"/>
          </a:xfrm>
        </p:grpSpPr>
        <p:pic>
          <p:nvPicPr>
            <p:cNvPr id="186" name="Google Shape;186;p27"/>
            <p:cNvPicPr preferRelativeResize="0"/>
            <p:nvPr/>
          </p:nvPicPr>
          <p:blipFill>
            <a:blip r:embed="rId3">
              <a:alphaModFix/>
            </a:blip>
            <a:stretch>
              <a:fillRect/>
            </a:stretch>
          </p:blipFill>
          <p:spPr>
            <a:xfrm>
              <a:off x="4577225" y="1007768"/>
              <a:ext cx="2995750" cy="3756481"/>
            </a:xfrm>
            <a:prstGeom prst="rect">
              <a:avLst/>
            </a:prstGeom>
            <a:noFill/>
            <a:ln>
              <a:noFill/>
            </a:ln>
          </p:spPr>
        </p:pic>
        <p:sp>
          <p:nvSpPr>
            <p:cNvPr id="187" name="Google Shape;187;p27"/>
            <p:cNvSpPr txBox="1"/>
            <p:nvPr/>
          </p:nvSpPr>
          <p:spPr>
            <a:xfrm>
              <a:off x="4577225" y="4668675"/>
              <a:ext cx="14766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10</a:t>
              </a:r>
              <a:endParaRPr sz="1000" dirty="0">
                <a:latin typeface="Verdana"/>
                <a:ea typeface="Verdana"/>
                <a:cs typeface="Verdana"/>
                <a:sym typeface="Verdana"/>
              </a:endParaRPr>
            </a:p>
          </p:txBody>
        </p:sp>
      </p:grpSp>
      <p:grpSp>
        <p:nvGrpSpPr>
          <p:cNvPr id="188" name="Google Shape;188;p27"/>
          <p:cNvGrpSpPr/>
          <p:nvPr/>
        </p:nvGrpSpPr>
        <p:grpSpPr>
          <a:xfrm>
            <a:off x="4873450" y="765748"/>
            <a:ext cx="3312694" cy="4328137"/>
            <a:chOff x="1356225" y="945212"/>
            <a:chExt cx="2995744" cy="4052563"/>
          </a:xfrm>
        </p:grpSpPr>
        <p:pic>
          <p:nvPicPr>
            <p:cNvPr id="189" name="Google Shape;189;p27"/>
            <p:cNvPicPr preferRelativeResize="0"/>
            <p:nvPr/>
          </p:nvPicPr>
          <p:blipFill>
            <a:blip r:embed="rId4">
              <a:alphaModFix/>
            </a:blip>
            <a:stretch>
              <a:fillRect/>
            </a:stretch>
          </p:blipFill>
          <p:spPr>
            <a:xfrm>
              <a:off x="1356237" y="945212"/>
              <a:ext cx="2995732" cy="3881601"/>
            </a:xfrm>
            <a:prstGeom prst="rect">
              <a:avLst/>
            </a:prstGeom>
            <a:noFill/>
            <a:ln>
              <a:noFill/>
            </a:ln>
          </p:spPr>
        </p:pic>
        <p:sp>
          <p:nvSpPr>
            <p:cNvPr id="190" name="Google Shape;190;p27"/>
            <p:cNvSpPr txBox="1"/>
            <p:nvPr/>
          </p:nvSpPr>
          <p:spPr>
            <a:xfrm>
              <a:off x="1356225" y="4668675"/>
              <a:ext cx="14766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11</a:t>
              </a:r>
              <a:endParaRPr sz="1000" dirty="0">
                <a:latin typeface="Verdana"/>
                <a:ea typeface="Verdana"/>
                <a:cs typeface="Verdana"/>
                <a:sym typeface="Verdana"/>
              </a:endParaRPr>
            </a:p>
          </p:txBody>
        </p:sp>
      </p:grpSp>
      <p:sp>
        <p:nvSpPr>
          <p:cNvPr id="191" name="Google Shape;191;p27"/>
          <p:cNvSpPr txBox="1"/>
          <p:nvPr/>
        </p:nvSpPr>
        <p:spPr>
          <a:xfrm>
            <a:off x="546375" y="669750"/>
            <a:ext cx="22608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Dribble a Ball</a:t>
            </a:r>
            <a:endParaRPr sz="1800">
              <a:latin typeface="Verdana"/>
              <a:ea typeface="Verdana"/>
              <a:cs typeface="Verdana"/>
              <a:sym typeface="Verdana"/>
            </a:endParaRPr>
          </a:p>
        </p:txBody>
      </p:sp>
      <p:sp>
        <p:nvSpPr>
          <p:cNvPr id="192" name="Google Shape;192;p27"/>
          <p:cNvSpPr txBox="1"/>
          <p:nvPr/>
        </p:nvSpPr>
        <p:spPr>
          <a:xfrm>
            <a:off x="269175" y="2765263"/>
            <a:ext cx="9003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latin typeface="Verdana"/>
                <a:ea typeface="Verdana"/>
                <a:cs typeface="Verdana"/>
                <a:sym typeface="Verdana"/>
              </a:rPr>
              <a:t>Simulation</a:t>
            </a:r>
            <a:endParaRPr sz="1000">
              <a:latin typeface="Verdana"/>
              <a:ea typeface="Verdana"/>
              <a:cs typeface="Verdana"/>
              <a:sym typeface="Verdana"/>
            </a:endParaRPr>
          </a:p>
        </p:txBody>
      </p:sp>
      <p:sp>
        <p:nvSpPr>
          <p:cNvPr id="193" name="Google Shape;193;p27"/>
          <p:cNvSpPr txBox="1"/>
          <p:nvPr/>
        </p:nvSpPr>
        <p:spPr>
          <a:xfrm>
            <a:off x="4121850" y="2765263"/>
            <a:ext cx="9003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latin typeface="Verdana"/>
                <a:ea typeface="Verdana"/>
                <a:cs typeface="Verdana"/>
                <a:sym typeface="Verdana"/>
              </a:rPr>
              <a:t>Live</a:t>
            </a:r>
            <a:endParaRPr sz="10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MACHINE LEARNING: Training Task 3</a:t>
            </a:r>
            <a:endParaRPr/>
          </a:p>
        </p:txBody>
      </p:sp>
      <p:grpSp>
        <p:nvGrpSpPr>
          <p:cNvPr id="199" name="Google Shape;199;p28"/>
          <p:cNvGrpSpPr/>
          <p:nvPr/>
        </p:nvGrpSpPr>
        <p:grpSpPr>
          <a:xfrm>
            <a:off x="4688775" y="1161000"/>
            <a:ext cx="3950601" cy="3778350"/>
            <a:chOff x="4688775" y="1161000"/>
            <a:chExt cx="3950601" cy="3778350"/>
          </a:xfrm>
        </p:grpSpPr>
        <p:pic>
          <p:nvPicPr>
            <p:cNvPr id="200" name="Google Shape;200;p28"/>
            <p:cNvPicPr preferRelativeResize="0"/>
            <p:nvPr/>
          </p:nvPicPr>
          <p:blipFill>
            <a:blip r:embed="rId3">
              <a:alphaModFix/>
            </a:blip>
            <a:stretch>
              <a:fillRect/>
            </a:stretch>
          </p:blipFill>
          <p:spPr>
            <a:xfrm>
              <a:off x="4688775" y="1161000"/>
              <a:ext cx="3950601" cy="3619450"/>
            </a:xfrm>
            <a:prstGeom prst="rect">
              <a:avLst/>
            </a:prstGeom>
            <a:noFill/>
            <a:ln>
              <a:noFill/>
            </a:ln>
          </p:spPr>
        </p:pic>
        <p:sp>
          <p:nvSpPr>
            <p:cNvPr id="201" name="Google Shape;201;p28"/>
            <p:cNvSpPr txBox="1"/>
            <p:nvPr/>
          </p:nvSpPr>
          <p:spPr>
            <a:xfrm>
              <a:off x="4688775" y="4610250"/>
              <a:ext cx="14766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13</a:t>
              </a:r>
              <a:endParaRPr sz="1000" dirty="0">
                <a:latin typeface="Verdana"/>
                <a:ea typeface="Verdana"/>
                <a:cs typeface="Verdana"/>
                <a:sym typeface="Verdana"/>
              </a:endParaRPr>
            </a:p>
          </p:txBody>
        </p:sp>
      </p:grpSp>
      <p:grpSp>
        <p:nvGrpSpPr>
          <p:cNvPr id="202" name="Google Shape;202;p28"/>
          <p:cNvGrpSpPr/>
          <p:nvPr/>
        </p:nvGrpSpPr>
        <p:grpSpPr>
          <a:xfrm>
            <a:off x="457200" y="1158416"/>
            <a:ext cx="3950600" cy="3780934"/>
            <a:chOff x="457200" y="1158416"/>
            <a:chExt cx="3950600" cy="3780934"/>
          </a:xfrm>
        </p:grpSpPr>
        <p:pic>
          <p:nvPicPr>
            <p:cNvPr id="203" name="Google Shape;203;p28"/>
            <p:cNvPicPr preferRelativeResize="0"/>
            <p:nvPr/>
          </p:nvPicPr>
          <p:blipFill>
            <a:blip r:embed="rId4">
              <a:alphaModFix/>
            </a:blip>
            <a:stretch>
              <a:fillRect/>
            </a:stretch>
          </p:blipFill>
          <p:spPr>
            <a:xfrm>
              <a:off x="457200" y="1158416"/>
              <a:ext cx="3950600" cy="3624210"/>
            </a:xfrm>
            <a:prstGeom prst="rect">
              <a:avLst/>
            </a:prstGeom>
            <a:noFill/>
            <a:ln>
              <a:noFill/>
            </a:ln>
          </p:spPr>
        </p:pic>
        <p:sp>
          <p:nvSpPr>
            <p:cNvPr id="204" name="Google Shape;204;p28"/>
            <p:cNvSpPr txBox="1"/>
            <p:nvPr/>
          </p:nvSpPr>
          <p:spPr>
            <a:xfrm>
              <a:off x="546375" y="4610250"/>
              <a:ext cx="14766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Verdana"/>
                  <a:ea typeface="Verdana"/>
                  <a:cs typeface="Verdana"/>
                  <a:sym typeface="Verdana"/>
                </a:rPr>
                <a:t>Source [7] pg. 13</a:t>
              </a:r>
              <a:endParaRPr sz="1000" dirty="0">
                <a:latin typeface="Verdana"/>
                <a:ea typeface="Verdana"/>
                <a:cs typeface="Verdana"/>
                <a:sym typeface="Verdana"/>
              </a:endParaRPr>
            </a:p>
          </p:txBody>
        </p:sp>
      </p:grpSp>
      <p:sp>
        <p:nvSpPr>
          <p:cNvPr id="205" name="Google Shape;205;p28"/>
          <p:cNvSpPr txBox="1"/>
          <p:nvPr/>
        </p:nvSpPr>
        <p:spPr>
          <a:xfrm>
            <a:off x="546375" y="669750"/>
            <a:ext cx="22608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Receiving a Pass</a:t>
            </a:r>
            <a:endParaRPr sz="1800">
              <a:latin typeface="Verdana"/>
              <a:ea typeface="Verdana"/>
              <a:cs typeface="Verdana"/>
              <a:sym typeface="Verdana"/>
            </a:endParaRPr>
          </a:p>
        </p:txBody>
      </p:sp>
      <p:sp>
        <p:nvSpPr>
          <p:cNvPr id="206" name="Google Shape;206;p28"/>
          <p:cNvSpPr txBox="1"/>
          <p:nvPr/>
        </p:nvSpPr>
        <p:spPr>
          <a:xfrm>
            <a:off x="269175" y="2765263"/>
            <a:ext cx="9003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latin typeface="Verdana"/>
                <a:ea typeface="Verdana"/>
                <a:cs typeface="Verdana"/>
                <a:sym typeface="Verdana"/>
              </a:rPr>
              <a:t>Simulation</a:t>
            </a:r>
            <a:endParaRPr sz="1000">
              <a:latin typeface="Verdana"/>
              <a:ea typeface="Verdana"/>
              <a:cs typeface="Verdana"/>
              <a:sym typeface="Verdana"/>
            </a:endParaRPr>
          </a:p>
        </p:txBody>
      </p:sp>
      <p:sp>
        <p:nvSpPr>
          <p:cNvPr id="207" name="Google Shape;207;p28"/>
          <p:cNvSpPr txBox="1"/>
          <p:nvPr/>
        </p:nvSpPr>
        <p:spPr>
          <a:xfrm>
            <a:off x="3925225" y="2765263"/>
            <a:ext cx="9003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latin typeface="Verdana"/>
                <a:ea typeface="Verdana"/>
                <a:cs typeface="Verdana"/>
                <a:sym typeface="Verdana"/>
              </a:rPr>
              <a:t>Live</a:t>
            </a:r>
            <a:endParaRPr sz="10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3587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GAME STRATEGY: Individual Robot Strategy</a:t>
            </a:r>
            <a:endParaRPr/>
          </a:p>
        </p:txBody>
      </p:sp>
      <p:sp>
        <p:nvSpPr>
          <p:cNvPr id="213" name="Google Shape;213;p29"/>
          <p:cNvSpPr txBox="1">
            <a:spLocks noGrp="1"/>
          </p:cNvSpPr>
          <p:nvPr>
            <p:ph type="body" idx="1"/>
          </p:nvPr>
        </p:nvSpPr>
        <p:spPr>
          <a:xfrm>
            <a:off x="457200" y="753425"/>
            <a:ext cx="8229600" cy="41148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dirty="0"/>
              <a:t>Each robot analyze the current situation through the information in the world state</a:t>
            </a:r>
          </a:p>
          <a:p>
            <a:pPr marL="139700" lvl="0" indent="0" algn="l" rtl="0">
              <a:spcBef>
                <a:spcPts val="900"/>
              </a:spcBef>
              <a:spcAft>
                <a:spcPts val="0"/>
              </a:spcAft>
              <a:buSzPts val="1400"/>
              <a:buNone/>
            </a:pPr>
            <a:endParaRPr sz="900" dirty="0"/>
          </a:p>
          <a:p>
            <a:pPr marL="457200" lvl="0" indent="-317500" algn="l" rtl="0">
              <a:spcBef>
                <a:spcPts val="0"/>
              </a:spcBef>
              <a:spcAft>
                <a:spcPts val="0"/>
              </a:spcAft>
              <a:buSzPts val="1400"/>
              <a:buChar char="•"/>
            </a:pPr>
            <a:r>
              <a:rPr lang="en" dirty="0"/>
              <a:t>Chooses the individual attitude to be taken by the agent in order to maximize the team performance (How?)</a:t>
            </a:r>
          </a:p>
          <a:p>
            <a:pPr marL="139700" lvl="0" indent="0" algn="l" rtl="0">
              <a:spcBef>
                <a:spcPts val="0"/>
              </a:spcBef>
              <a:spcAft>
                <a:spcPts val="0"/>
              </a:spcAft>
              <a:buSzPts val="1400"/>
              <a:buNone/>
            </a:pPr>
            <a:endParaRPr sz="900" dirty="0"/>
          </a:p>
          <a:p>
            <a:pPr marL="0" lvl="0" indent="0" algn="l" rtl="0">
              <a:spcBef>
                <a:spcPts val="900"/>
              </a:spcBef>
              <a:spcAft>
                <a:spcPts val="0"/>
              </a:spcAft>
              <a:buNone/>
            </a:pPr>
            <a:r>
              <a:rPr lang="en" dirty="0"/>
              <a:t>  -&gt;The player will choose one role according to that information</a:t>
            </a:r>
          </a:p>
          <a:p>
            <a:pPr marL="0" lvl="0" indent="0" algn="l" rtl="0">
              <a:spcBef>
                <a:spcPts val="900"/>
              </a:spcBef>
              <a:spcAft>
                <a:spcPts val="0"/>
              </a:spcAft>
              <a:buNone/>
            </a:pPr>
            <a:endParaRPr sz="900" dirty="0"/>
          </a:p>
          <a:p>
            <a:pPr marL="0" lvl="0" indent="0" algn="l" rtl="0">
              <a:spcBef>
                <a:spcPts val="900"/>
              </a:spcBef>
              <a:spcAft>
                <a:spcPts val="0"/>
              </a:spcAft>
              <a:buNone/>
            </a:pPr>
            <a:r>
              <a:rPr lang="en" dirty="0"/>
              <a:t>  -&gt;Execution of the role will determine which behavior will be used</a:t>
            </a:r>
          </a:p>
          <a:p>
            <a:pPr marL="0" lvl="0" indent="0" algn="l" rtl="0">
              <a:spcBef>
                <a:spcPts val="900"/>
              </a:spcBef>
              <a:spcAft>
                <a:spcPts val="0"/>
              </a:spcAft>
              <a:buNone/>
            </a:pPr>
            <a:endParaRPr sz="900" dirty="0"/>
          </a:p>
          <a:p>
            <a:pPr marL="457200" lvl="0" indent="-317500" algn="l" rtl="0">
              <a:spcBef>
                <a:spcPts val="900"/>
              </a:spcBef>
              <a:spcAft>
                <a:spcPts val="0"/>
              </a:spcAft>
              <a:buSzPts val="1400"/>
              <a:buChar char="•"/>
            </a:pPr>
            <a:r>
              <a:rPr lang="en" dirty="0"/>
              <a:t>Roles:Striker, midfielder, supporter, barrier, parking, tour, goalie</a:t>
            </a:r>
            <a:endParaRPr dirty="0"/>
          </a:p>
          <a:p>
            <a:pPr marL="0" lvl="0" indent="0" algn="l" rtl="0">
              <a:spcBef>
                <a:spcPts val="900"/>
              </a:spcBef>
              <a:spcAft>
                <a:spcPts val="0"/>
              </a:spcAft>
              <a:buNone/>
            </a:pPr>
            <a:endParaRPr dirty="0"/>
          </a:p>
          <a:p>
            <a:pPr marL="0" lvl="0" indent="0" algn="l" rtl="0">
              <a:spcBef>
                <a:spcPts val="9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GAME STRATEGY: Individual Robot Strategy</a:t>
            </a:r>
            <a:endParaRPr/>
          </a:p>
        </p:txBody>
      </p:sp>
      <p:sp>
        <p:nvSpPr>
          <p:cNvPr id="219" name="Google Shape;219;p30"/>
          <p:cNvSpPr txBox="1">
            <a:spLocks noGrp="1"/>
          </p:cNvSpPr>
          <p:nvPr>
            <p:ph type="body" idx="1"/>
          </p:nvPr>
        </p:nvSpPr>
        <p:spPr>
          <a:xfrm>
            <a:off x="457200" y="1143000"/>
            <a:ext cx="3831000" cy="34860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a:t>If one player has the ball, then that player becomes the Striker</a:t>
            </a:r>
            <a:endParaRPr/>
          </a:p>
          <a:p>
            <a:pPr marL="457200" lvl="0" indent="-317500" algn="l" rtl="0">
              <a:spcBef>
                <a:spcPts val="0"/>
              </a:spcBef>
              <a:spcAft>
                <a:spcPts val="0"/>
              </a:spcAft>
              <a:buSzPts val="1400"/>
              <a:buChar char="•"/>
            </a:pPr>
            <a:r>
              <a:rPr lang="en"/>
              <a:t>Represents the most active and main robot player when the game is in the free play state</a:t>
            </a:r>
            <a:endParaRPr/>
          </a:p>
          <a:p>
            <a:pPr marL="0" lvl="0" indent="0" algn="l" rtl="0">
              <a:spcBef>
                <a:spcPts val="900"/>
              </a:spcBef>
              <a:spcAft>
                <a:spcPts val="0"/>
              </a:spcAft>
              <a:buNone/>
            </a:pPr>
            <a:endParaRPr/>
          </a:p>
        </p:txBody>
      </p:sp>
      <p:pic>
        <p:nvPicPr>
          <p:cNvPr id="220" name="Google Shape;220;p30"/>
          <p:cNvPicPr preferRelativeResize="0"/>
          <p:nvPr/>
        </p:nvPicPr>
        <p:blipFill>
          <a:blip r:embed="rId3">
            <a:alphaModFix/>
          </a:blip>
          <a:stretch>
            <a:fillRect/>
          </a:stretch>
        </p:blipFill>
        <p:spPr>
          <a:xfrm>
            <a:off x="4191000" y="952875"/>
            <a:ext cx="4952999" cy="3587325"/>
          </a:xfrm>
          <a:prstGeom prst="rect">
            <a:avLst/>
          </a:prstGeom>
          <a:noFill/>
          <a:ln>
            <a:noFill/>
          </a:ln>
        </p:spPr>
      </p:pic>
      <p:sp>
        <p:nvSpPr>
          <p:cNvPr id="221" name="Google Shape;221;p30"/>
          <p:cNvSpPr txBox="1"/>
          <p:nvPr/>
        </p:nvSpPr>
        <p:spPr>
          <a:xfrm>
            <a:off x="4507950" y="4640975"/>
            <a:ext cx="45228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Source [5] pg. 42</a:t>
            </a:r>
            <a:endParaRPr>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403625"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GAME STRATEGY: Individual Robot Strategy</a:t>
            </a:r>
            <a:endParaRPr/>
          </a:p>
        </p:txBody>
      </p:sp>
      <p:sp>
        <p:nvSpPr>
          <p:cNvPr id="227" name="Google Shape;227;p31"/>
          <p:cNvSpPr txBox="1"/>
          <p:nvPr/>
        </p:nvSpPr>
        <p:spPr>
          <a:xfrm>
            <a:off x="508000" y="878000"/>
            <a:ext cx="8411100" cy="40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Dribbling: Progressing in field while keeping ball engaged</a:t>
            </a:r>
            <a:endParaRPr sz="1800">
              <a:latin typeface="Verdana"/>
              <a:ea typeface="Verdana"/>
              <a:cs typeface="Verdana"/>
              <a:sym typeface="Verdana"/>
            </a:endParaRPr>
          </a:p>
          <a:p>
            <a:pPr marL="457200" lvl="0" indent="-342900" algn="l" rtl="0">
              <a:spcBef>
                <a:spcPts val="0"/>
              </a:spcBef>
              <a:spcAft>
                <a:spcPts val="0"/>
              </a:spcAft>
              <a:buSzPts val="1800"/>
              <a:buFont typeface="Verdana"/>
              <a:buAutoNum type="arabicPeriod"/>
            </a:pPr>
            <a:r>
              <a:rPr lang="en" sz="1800">
                <a:latin typeface="Verdana"/>
                <a:ea typeface="Verdana"/>
                <a:cs typeface="Verdana"/>
                <a:sym typeface="Verdana"/>
              </a:rPr>
              <a:t>Takes the goal direction as parameter</a:t>
            </a:r>
            <a:endParaRPr sz="1800">
              <a:latin typeface="Verdana"/>
              <a:ea typeface="Verdana"/>
              <a:cs typeface="Verdana"/>
              <a:sym typeface="Verdana"/>
            </a:endParaRPr>
          </a:p>
          <a:p>
            <a:pPr marL="457200" lvl="0" indent="-342900" algn="l" rtl="0">
              <a:spcBef>
                <a:spcPts val="0"/>
              </a:spcBef>
              <a:spcAft>
                <a:spcPts val="0"/>
              </a:spcAft>
              <a:buSzPts val="1800"/>
              <a:buFont typeface="Verdana"/>
              <a:buAutoNum type="arabicPeriod"/>
            </a:pPr>
            <a:r>
              <a:rPr lang="en" sz="1800">
                <a:latin typeface="Verdana"/>
                <a:ea typeface="Verdana"/>
                <a:cs typeface="Verdana"/>
                <a:sym typeface="Verdana"/>
              </a:rPr>
              <a:t>If robot got hold of the ball, go straight toward opponent goal and perform obstacle avoidance if needed</a:t>
            </a:r>
            <a:endParaRPr sz="1800">
              <a:latin typeface="Verdana"/>
              <a:ea typeface="Verdana"/>
              <a:cs typeface="Verdana"/>
              <a:sym typeface="Verdana"/>
            </a:endParaRPr>
          </a:p>
          <a:p>
            <a:pPr marL="457200" lvl="0" indent="-342900" algn="l" rtl="0">
              <a:lnSpc>
                <a:spcPct val="95000"/>
              </a:lnSpc>
              <a:spcBef>
                <a:spcPts val="0"/>
              </a:spcBef>
              <a:spcAft>
                <a:spcPts val="0"/>
              </a:spcAft>
              <a:buClr>
                <a:schemeClr val="dk1"/>
              </a:buClr>
              <a:buSzPts val="1800"/>
              <a:buFont typeface="Verdana"/>
              <a:buAutoNum type="arabicPeriod"/>
            </a:pPr>
            <a:r>
              <a:rPr lang="en" sz="1800">
                <a:solidFill>
                  <a:schemeClr val="dk1"/>
                </a:solidFill>
                <a:latin typeface="Verdana"/>
                <a:ea typeface="Verdana"/>
                <a:cs typeface="Verdana"/>
                <a:sym typeface="Verdana"/>
              </a:rPr>
              <a:t>Go in direction of a higher value surrounding position (in world state) until ready to kick</a:t>
            </a:r>
            <a:endParaRPr sz="1800">
              <a:solidFill>
                <a:schemeClr val="dk1"/>
              </a:solidFill>
              <a:latin typeface="Verdana"/>
              <a:ea typeface="Verdana"/>
              <a:cs typeface="Verdana"/>
              <a:sym typeface="Verdana"/>
            </a:endParaRPr>
          </a:p>
          <a:p>
            <a:pPr marL="0" lvl="0" indent="0" algn="l" rtl="0">
              <a:lnSpc>
                <a:spcPct val="95000"/>
              </a:lnSpc>
              <a:spcBef>
                <a:spcPts val="900"/>
              </a:spcBef>
              <a:spcAft>
                <a:spcPts val="0"/>
              </a:spcAft>
              <a:buNone/>
            </a:pPr>
            <a:r>
              <a:rPr lang="en" sz="1800">
                <a:solidFill>
                  <a:schemeClr val="dk1"/>
                </a:solidFill>
                <a:latin typeface="Verdana"/>
                <a:ea typeface="Verdana"/>
                <a:cs typeface="Verdana"/>
                <a:sym typeface="Verdana"/>
              </a:rPr>
              <a:t>Kicking:</a:t>
            </a:r>
            <a:endParaRPr sz="1800">
              <a:solidFill>
                <a:schemeClr val="dk1"/>
              </a:solidFill>
              <a:latin typeface="Verdana"/>
              <a:ea typeface="Verdana"/>
              <a:cs typeface="Verdana"/>
              <a:sym typeface="Verdana"/>
            </a:endParaRPr>
          </a:p>
          <a:p>
            <a:pPr marL="457200" lvl="0" indent="-342900" algn="l" rtl="0">
              <a:lnSpc>
                <a:spcPct val="95000"/>
              </a:lnSpc>
              <a:spcBef>
                <a:spcPts val="900"/>
              </a:spcBef>
              <a:spcAft>
                <a:spcPts val="0"/>
              </a:spcAft>
              <a:buClr>
                <a:schemeClr val="dk1"/>
              </a:buClr>
              <a:buSzPts val="1800"/>
              <a:buFont typeface="Verdana"/>
              <a:buAutoNum type="arabicPeriod"/>
            </a:pPr>
            <a:r>
              <a:rPr lang="en" sz="1800">
                <a:solidFill>
                  <a:schemeClr val="dk1"/>
                </a:solidFill>
                <a:latin typeface="Verdana"/>
                <a:ea typeface="Verdana"/>
                <a:cs typeface="Verdana"/>
                <a:sym typeface="Verdana"/>
              </a:rPr>
              <a:t>Flag indicating it is a pass to a teammate which Kick with lower power </a:t>
            </a:r>
            <a:endParaRPr sz="1800">
              <a:solidFill>
                <a:schemeClr val="dk1"/>
              </a:solidFill>
              <a:latin typeface="Verdana"/>
              <a:ea typeface="Verdana"/>
              <a:cs typeface="Verdana"/>
              <a:sym typeface="Verdana"/>
            </a:endParaRPr>
          </a:p>
          <a:p>
            <a:pPr marL="457200" lvl="0" indent="-342900" algn="l" rtl="0">
              <a:lnSpc>
                <a:spcPct val="95000"/>
              </a:lnSpc>
              <a:spcBef>
                <a:spcPts val="0"/>
              </a:spcBef>
              <a:spcAft>
                <a:spcPts val="0"/>
              </a:spcAft>
              <a:buClr>
                <a:schemeClr val="dk1"/>
              </a:buClr>
              <a:buSzPts val="1800"/>
              <a:buFont typeface="Verdana"/>
              <a:buAutoNum type="arabicPeriod"/>
            </a:pPr>
            <a:r>
              <a:rPr lang="en" sz="1800">
                <a:solidFill>
                  <a:schemeClr val="dk1"/>
                </a:solidFill>
                <a:latin typeface="Verdana"/>
                <a:ea typeface="Verdana"/>
                <a:cs typeface="Verdana"/>
                <a:sym typeface="Verdana"/>
              </a:rPr>
              <a:t>Target is the opponent goal then choose parameter indicating centre, left or right side of the goal</a:t>
            </a:r>
            <a:endParaRPr sz="1800">
              <a:solidFill>
                <a:schemeClr val="dk1"/>
              </a:solidFill>
              <a:latin typeface="Verdana"/>
              <a:ea typeface="Verdana"/>
              <a:cs typeface="Verdana"/>
              <a:sym typeface="Verdana"/>
            </a:endParaRPr>
          </a:p>
          <a:p>
            <a:pPr marL="457200" lvl="0" indent="-342900" algn="l" rtl="0">
              <a:lnSpc>
                <a:spcPct val="95000"/>
              </a:lnSpc>
              <a:spcBef>
                <a:spcPts val="0"/>
              </a:spcBef>
              <a:spcAft>
                <a:spcPts val="0"/>
              </a:spcAft>
              <a:buClr>
                <a:schemeClr val="dk1"/>
              </a:buClr>
              <a:buSzPts val="1800"/>
              <a:buFont typeface="Verdana"/>
              <a:buAutoNum type="arabicPeriod"/>
            </a:pPr>
            <a:r>
              <a:rPr lang="en" sz="1800">
                <a:solidFill>
                  <a:schemeClr val="dk1"/>
                </a:solidFill>
                <a:latin typeface="Verdana"/>
                <a:ea typeface="Verdana"/>
                <a:cs typeface="Verdana"/>
                <a:sym typeface="Verdana"/>
              </a:rPr>
              <a:t>If no target not selected, Kick will automatically select a target</a:t>
            </a:r>
            <a:endParaRPr sz="1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457200" y="263525"/>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Sensing-actuating delays</a:t>
            </a:r>
            <a:endParaRPr sz="1800" b="0">
              <a:solidFill>
                <a:schemeClr val="dk1"/>
              </a:solidFill>
            </a:endParaRPr>
          </a:p>
          <a:p>
            <a:pPr marL="0" lvl="0" indent="0" algn="l" rtl="0">
              <a:spcBef>
                <a:spcPts val="0"/>
              </a:spcBef>
              <a:spcAft>
                <a:spcPts val="0"/>
              </a:spcAft>
              <a:buNone/>
            </a:pPr>
            <a:endParaRPr sz="1800" b="0">
              <a:solidFill>
                <a:schemeClr val="dk1"/>
              </a:solidFill>
            </a:endParaRPr>
          </a:p>
        </p:txBody>
      </p:sp>
      <p:sp>
        <p:nvSpPr>
          <p:cNvPr id="233" name="Google Shape;233;p32"/>
          <p:cNvSpPr txBox="1">
            <a:spLocks noGrp="1"/>
          </p:cNvSpPr>
          <p:nvPr>
            <p:ph type="body" idx="1"/>
          </p:nvPr>
        </p:nvSpPr>
        <p:spPr>
          <a:xfrm>
            <a:off x="457200" y="660525"/>
            <a:ext cx="8229600" cy="3968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t>Cause the robot to move on a curved path</a:t>
            </a:r>
            <a:endParaRPr/>
          </a:p>
          <a:p>
            <a:pPr marL="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a:t>image acquisition time:</a:t>
            </a:r>
            <a:endParaRPr/>
          </a:p>
          <a:p>
            <a:pPr marL="0" lvl="0" indent="457200" algn="l" rtl="0">
              <a:lnSpc>
                <a:spcPct val="100000"/>
              </a:lnSpc>
              <a:spcBef>
                <a:spcPts val="0"/>
              </a:spcBef>
              <a:spcAft>
                <a:spcPts val="0"/>
              </a:spcAft>
              <a:buNone/>
            </a:pPr>
            <a:r>
              <a:rPr lang="en"/>
              <a:t>(around 150 ms)</a:t>
            </a:r>
            <a:endParaRPr/>
          </a:p>
          <a:p>
            <a:pPr marL="0" lvl="0" indent="45720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a:t>Image analysis and determine robot response:</a:t>
            </a:r>
            <a:endParaRPr/>
          </a:p>
          <a:p>
            <a:pPr marL="0" lvl="0" indent="457200" algn="l" rtl="0">
              <a:lnSpc>
                <a:spcPct val="100000"/>
              </a:lnSpc>
              <a:spcBef>
                <a:spcPts val="0"/>
              </a:spcBef>
              <a:spcAft>
                <a:spcPts val="0"/>
              </a:spcAft>
              <a:buNone/>
            </a:pPr>
            <a:r>
              <a:rPr lang="en"/>
              <a:t>(around 30 ms)</a:t>
            </a:r>
            <a:endParaRPr/>
          </a:p>
          <a:p>
            <a:pPr marL="0" lvl="0" indent="45720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a:t>Synchronise the agent orders with the low level motors:</a:t>
            </a:r>
            <a:endParaRPr/>
          </a:p>
          <a:p>
            <a:pPr marL="0" lvl="0" indent="0" algn="l" rtl="0">
              <a:lnSpc>
                <a:spcPct val="100000"/>
              </a:lnSpc>
              <a:spcBef>
                <a:spcPts val="0"/>
              </a:spcBef>
              <a:spcAft>
                <a:spcPts val="0"/>
              </a:spcAft>
              <a:buNone/>
            </a:pPr>
            <a:r>
              <a:rPr lang="en"/>
              <a:t> 	(up to 70 ms in worst case)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spcBef>
                <a:spcPts val="9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REFERENCES</a:t>
            </a:r>
            <a:endParaRPr/>
          </a:p>
        </p:txBody>
      </p:sp>
      <p:sp>
        <p:nvSpPr>
          <p:cNvPr id="87" name="Google Shape;87;p15"/>
          <p:cNvSpPr txBox="1">
            <a:spLocks noGrp="1"/>
          </p:cNvSpPr>
          <p:nvPr>
            <p:ph type="body" idx="1"/>
          </p:nvPr>
        </p:nvSpPr>
        <p:spPr>
          <a:xfrm>
            <a:off x="457200" y="600000"/>
            <a:ext cx="8229600" cy="4057800"/>
          </a:xfrm>
          <a:prstGeom prst="rect">
            <a:avLst/>
          </a:prstGeom>
        </p:spPr>
        <p:txBody>
          <a:bodyPr spcFirstLastPara="1" wrap="square" lIns="68575" tIns="34275" rIns="68575" bIns="34275" anchor="t" anchorCtr="0">
            <a:noAutofit/>
          </a:bodyPr>
          <a:lstStyle/>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[1]	A. J. R. Neves, J. Luis, B. Cunha, N. Lau, J. Silva, F. Santos, G. Corrente, D. A., N. Figueiredo, A. Pereira, L. Almeida, L. Seabra, A. J., J. Rodrigues, and P. Pedreiras, “CAMBADA Soccer Team: from Robot Architecture to Multiagent Coordination,” </a:t>
            </a:r>
            <a:r>
              <a:rPr lang="en" sz="1200" i="1">
                <a:solidFill>
                  <a:srgbClr val="333333"/>
                </a:solidFill>
                <a:latin typeface="Times New Roman"/>
                <a:ea typeface="Times New Roman"/>
                <a:cs typeface="Times New Roman"/>
                <a:sym typeface="Times New Roman"/>
              </a:rPr>
              <a:t>Robot Soccer</a:t>
            </a:r>
            <a:r>
              <a:rPr lang="en" sz="1200">
                <a:solidFill>
                  <a:srgbClr val="333333"/>
                </a:solidFill>
                <a:highlight>
                  <a:srgbClr val="FFFFFF"/>
                </a:highlight>
                <a:latin typeface="Times New Roman"/>
                <a:ea typeface="Times New Roman"/>
                <a:cs typeface="Times New Roman"/>
                <a:sym typeface="Times New Roman"/>
              </a:rPr>
              <a:t>, 2010. </a:t>
            </a:r>
            <a:r>
              <a:rPr lang="en" sz="1100" u="sng">
                <a:solidFill>
                  <a:schemeClr val="hlink"/>
                </a:solidFill>
                <a:latin typeface="Arial"/>
                <a:ea typeface="Arial"/>
                <a:cs typeface="Arial"/>
                <a:sym typeface="Arial"/>
                <a:hlinkClick r:id="rId3"/>
              </a:rPr>
              <a:t>http://robotica.ua.pt/CAMBADA/docs/pub2010/Neves-2010b.pdf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[2]	A. J. Neves, A. J. Pinho, D. A. Martins, and B. Cunha, “An efficient omnidirectional vision system for soccer robots: From calibration to object detection,” </a:t>
            </a:r>
            <a:r>
              <a:rPr lang="en" sz="1200" i="1">
                <a:solidFill>
                  <a:srgbClr val="333333"/>
                </a:solidFill>
                <a:latin typeface="Times New Roman"/>
                <a:ea typeface="Times New Roman"/>
                <a:cs typeface="Times New Roman"/>
                <a:sym typeface="Times New Roman"/>
              </a:rPr>
              <a:t>Mechatronics</a:t>
            </a:r>
            <a:r>
              <a:rPr lang="en" sz="1200">
                <a:solidFill>
                  <a:srgbClr val="333333"/>
                </a:solidFill>
                <a:highlight>
                  <a:srgbClr val="FFFFFF"/>
                </a:highlight>
                <a:latin typeface="Times New Roman"/>
                <a:ea typeface="Times New Roman"/>
                <a:cs typeface="Times New Roman"/>
                <a:sym typeface="Times New Roman"/>
              </a:rPr>
              <a:t>, vol. 21, no. 2, pp. 399–410, 2011. </a:t>
            </a:r>
            <a:r>
              <a:rPr lang="en" sz="1100" u="sng">
                <a:solidFill>
                  <a:schemeClr val="hlink"/>
                </a:solidFill>
                <a:latin typeface="Arial"/>
                <a:ea typeface="Arial"/>
                <a:cs typeface="Arial"/>
                <a:sym typeface="Arial"/>
                <a:hlinkClick r:id="rId4"/>
              </a:rPr>
              <a:t>http://robotica.ua.pt/CAMBADA/docs/pub2011/Neves-2011a.pdf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[3]	J. Silva, N. Lau, and A. Neves, “Cooperative detection and identification of obstacles in a robotic soccer team,” 2014. </a:t>
            </a:r>
            <a:r>
              <a:rPr lang="en" sz="1100" u="sng">
                <a:solidFill>
                  <a:schemeClr val="hlink"/>
                </a:solidFill>
                <a:latin typeface="Arial"/>
                <a:ea typeface="Arial"/>
                <a:cs typeface="Arial"/>
                <a:sym typeface="Arial"/>
                <a:hlinkClick r:id="rId5"/>
              </a:rPr>
              <a:t>http://robotica.ua.pt/CAMBADA/docs/pub2014/Silva-2014a.pdf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[4]	R. Dias, N. Lau, J. Silva, and G. H. Lim, “Multi-object tracking with distributed sensing,” </a:t>
            </a:r>
            <a:r>
              <a:rPr lang="en" sz="1200" i="1">
                <a:solidFill>
                  <a:srgbClr val="333333"/>
                </a:solidFill>
                <a:latin typeface="Times New Roman"/>
                <a:ea typeface="Times New Roman"/>
                <a:cs typeface="Times New Roman"/>
                <a:sym typeface="Times New Roman"/>
              </a:rPr>
              <a:t>2016 IEEE International Conference on Multisensor Fusion and Integration for Intelligent Systems (MFI)</a:t>
            </a:r>
            <a:r>
              <a:rPr lang="en" sz="1200">
                <a:solidFill>
                  <a:srgbClr val="333333"/>
                </a:solidFill>
                <a:highlight>
                  <a:srgbClr val="FFFFFF"/>
                </a:highlight>
                <a:latin typeface="Times New Roman"/>
                <a:ea typeface="Times New Roman"/>
                <a:cs typeface="Times New Roman"/>
                <a:sym typeface="Times New Roman"/>
              </a:rPr>
              <a:t>, 2016. </a:t>
            </a:r>
            <a:r>
              <a:rPr lang="en" sz="1100" u="sng">
                <a:solidFill>
                  <a:schemeClr val="hlink"/>
                </a:solidFill>
                <a:latin typeface="Arial"/>
                <a:ea typeface="Arial"/>
                <a:cs typeface="Arial"/>
                <a:sym typeface="Arial"/>
                <a:hlinkClick r:id="rId6"/>
              </a:rPr>
              <a:t>http://robotica.ua.pt/CAMBADA/docs/pub2016/RD2016a.pdf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lnSpc>
                <a:spcPct val="100000"/>
              </a:lnSpc>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[5]	N. Andre and S. Filipe, “Individual and Coordinated Decision for the CAMBADA team,” rep., 2008. </a:t>
            </a:r>
            <a:r>
              <a:rPr lang="en" sz="1100" u="sng">
                <a:solidFill>
                  <a:schemeClr val="hlink"/>
                </a:solidFill>
                <a:latin typeface="Arial"/>
                <a:ea typeface="Arial"/>
                <a:cs typeface="Arial"/>
                <a:sym typeface="Arial"/>
                <a:hlinkClick r:id="rId7"/>
              </a:rPr>
              <a:t>http://robotica.ua.pt/CAMBADA/docs/pub2008/filipe.08a.pdf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[6]	R. Dias, F. Amaral, L. Azevedo, M. Azevedo, B. Cunha, P. Dias, N. Lau, A. Neves, E. Pedrosa, A. Pereira, F. Pinto, D. Silva, J. Silva, and E. Sousa, </a:t>
            </a:r>
            <a:r>
              <a:rPr lang="en" sz="1200" i="1">
                <a:solidFill>
                  <a:srgbClr val="333333"/>
                </a:solidFill>
                <a:latin typeface="Times New Roman"/>
                <a:ea typeface="Times New Roman"/>
                <a:cs typeface="Times New Roman"/>
                <a:sym typeface="Times New Roman"/>
              </a:rPr>
              <a:t>CAMBADA '2017: Team Description Paper</a:t>
            </a:r>
            <a:r>
              <a:rPr lang="en" sz="1200">
                <a:solidFill>
                  <a:srgbClr val="333333"/>
                </a:solidFill>
                <a:highlight>
                  <a:srgbClr val="FFFFFF"/>
                </a:highlight>
                <a:latin typeface="Times New Roman"/>
                <a:ea typeface="Times New Roman"/>
                <a:cs typeface="Times New Roman"/>
                <a:sym typeface="Times New Roman"/>
              </a:rPr>
              <a:t>, 2017. </a:t>
            </a:r>
            <a:r>
              <a:rPr lang="en" sz="1100" u="sng">
                <a:solidFill>
                  <a:schemeClr val="hlink"/>
                </a:solidFill>
                <a:latin typeface="Arial"/>
                <a:ea typeface="Arial"/>
                <a:cs typeface="Arial"/>
                <a:sym typeface="Arial"/>
                <a:hlinkClick r:id="rId8"/>
              </a:rPr>
              <a:t>http://robotica.ua.pt/CAMBADA/docs/qualif2017/CAMBADA-tdp-2017.pdf</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900"/>
              </a:spcBef>
              <a:spcAft>
                <a:spcPts val="0"/>
              </a:spcAft>
              <a:buNone/>
            </a:pPr>
            <a:r>
              <a:rPr lang="en" sz="1200">
                <a:solidFill>
                  <a:srgbClr val="333333"/>
                </a:solidFill>
                <a:highlight>
                  <a:srgbClr val="FFFFFF"/>
                </a:highlight>
                <a:latin typeface="Times New Roman"/>
                <a:ea typeface="Times New Roman"/>
                <a:cs typeface="Times New Roman"/>
                <a:sym typeface="Times New Roman"/>
              </a:rPr>
              <a:t>[7] 	J. Cunha, R. Serra, N. Lau, L. S. Lopes, and A. Neves. “Batch Reinforcement Learning for Robotic Soccer Using the Q-Batch Update-Rule,” </a:t>
            </a:r>
            <a:r>
              <a:rPr lang="en" sz="1200" i="1">
                <a:solidFill>
                  <a:srgbClr val="333333"/>
                </a:solidFill>
                <a:highlight>
                  <a:srgbClr val="FFFFFF"/>
                </a:highlight>
                <a:latin typeface="Times New Roman"/>
                <a:ea typeface="Times New Roman"/>
                <a:cs typeface="Times New Roman"/>
                <a:sym typeface="Times New Roman"/>
              </a:rPr>
              <a:t>Journal of Intelligent and Robotic Systems</a:t>
            </a:r>
            <a:r>
              <a:rPr lang="en" sz="1200">
                <a:solidFill>
                  <a:srgbClr val="333333"/>
                </a:solidFill>
                <a:highlight>
                  <a:srgbClr val="FFFFFF"/>
                </a:highlight>
                <a:latin typeface="Times New Roman"/>
                <a:ea typeface="Times New Roman"/>
                <a:cs typeface="Times New Roman"/>
                <a:sym typeface="Times New Roman"/>
              </a:rPr>
              <a:t>, vol 80, no 3-4, December, 2015. [Online serial]. Available: </a:t>
            </a:r>
            <a:r>
              <a:rPr lang="en" sz="1100" u="sng">
                <a:solidFill>
                  <a:schemeClr val="hlink"/>
                </a:solidFill>
                <a:latin typeface="Arial"/>
                <a:ea typeface="Arial"/>
                <a:cs typeface="Arial"/>
                <a:sym typeface="Arial"/>
                <a:hlinkClick r:id="rId9"/>
              </a:rPr>
              <a:t>https://www.researchgate.net/publication/272162101_Batch_Reinforcement_Learning_for_Robotic_Soccer_Using_the_Q-Batch_Update-Rule</a:t>
            </a:r>
            <a:r>
              <a:rPr lang="en" sz="1200">
                <a:solidFill>
                  <a:srgbClr val="333333"/>
                </a:solidFill>
                <a:highlight>
                  <a:srgbClr val="FFFFFF"/>
                </a:highlight>
                <a:latin typeface="Times New Roman"/>
                <a:ea typeface="Times New Roman"/>
                <a:cs typeface="Times New Roman"/>
                <a:sym typeface="Times New Roman"/>
              </a:rPr>
              <a:t>. [Accessed Apr. 7, 2019]</a:t>
            </a: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Approach used in rotational movement</a:t>
            </a:r>
            <a:endParaRPr/>
          </a:p>
        </p:txBody>
      </p:sp>
      <p:sp>
        <p:nvSpPr>
          <p:cNvPr id="239" name="Google Shape;239;p33"/>
          <p:cNvSpPr txBox="1">
            <a:spLocks noGrp="1"/>
          </p:cNvSpPr>
          <p:nvPr>
            <p:ph type="body" idx="1"/>
          </p:nvPr>
        </p:nvSpPr>
        <p:spPr>
          <a:xfrm>
            <a:off x="457200" y="1143000"/>
            <a:ext cx="8229600" cy="34860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Char char="•"/>
            </a:pPr>
            <a:r>
              <a:rPr lang="en"/>
              <a:t>If the angular velocity is greater than π rad/s, no translational movement performed</a:t>
            </a:r>
            <a:endParaRPr/>
          </a:p>
          <a:p>
            <a:pPr marL="45720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a:t>If the angular speed is greater than π 2 rad/s, move at half speed</a:t>
            </a:r>
            <a:endParaRPr/>
          </a:p>
          <a:p>
            <a:pPr marL="45720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a:t>If angular speed smaller than π 2 rad/s, move at the speed calculated through the PID filter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GAME STRATEGY: Utility Maps </a:t>
            </a:r>
            <a:endParaRPr/>
          </a:p>
        </p:txBody>
      </p:sp>
      <p:sp>
        <p:nvSpPr>
          <p:cNvPr id="245" name="Google Shape;245;p34"/>
          <p:cNvSpPr txBox="1">
            <a:spLocks noGrp="1"/>
          </p:cNvSpPr>
          <p:nvPr>
            <p:ph type="body" idx="1"/>
          </p:nvPr>
        </p:nvSpPr>
        <p:spPr>
          <a:xfrm>
            <a:off x="533400" y="828750"/>
            <a:ext cx="4331400" cy="37842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a:t>The full sized field has value per square meter</a:t>
            </a:r>
            <a:endParaRPr/>
          </a:p>
          <a:p>
            <a:pPr marL="457200" lvl="0" indent="-317500" algn="l" rtl="0">
              <a:spcBef>
                <a:spcPts val="0"/>
              </a:spcBef>
              <a:spcAft>
                <a:spcPts val="0"/>
              </a:spcAft>
              <a:buSzPts val="1400"/>
              <a:buChar char="•"/>
            </a:pPr>
            <a:r>
              <a:rPr lang="en"/>
              <a:t>Given number of directions with predetermined length, that divide robots surrounding into slices</a:t>
            </a:r>
            <a:endParaRPr/>
          </a:p>
          <a:p>
            <a:pPr marL="457200" lvl="0" indent="-317500" algn="l" rtl="0">
              <a:spcBef>
                <a:spcPts val="0"/>
              </a:spcBef>
              <a:spcAft>
                <a:spcPts val="0"/>
              </a:spcAft>
              <a:buSzPts val="1400"/>
              <a:buChar char="•"/>
            </a:pPr>
            <a:r>
              <a:rPr lang="en"/>
              <a:t>If obstacle appear within one slice, the corresponding utility value of that direction is decreased by 1.0</a:t>
            </a:r>
            <a:endParaRPr/>
          </a:p>
          <a:p>
            <a:pPr marL="457200" lvl="0" indent="-317500" algn="l" rtl="0">
              <a:spcBef>
                <a:spcPts val="0"/>
              </a:spcBef>
              <a:spcAft>
                <a:spcPts val="0"/>
              </a:spcAft>
              <a:buSzPts val="1400"/>
              <a:buChar char="•"/>
            </a:pPr>
            <a:r>
              <a:rPr lang="en"/>
              <a:t>Direction with highest utility value is chosen. </a:t>
            </a:r>
            <a:endParaRPr/>
          </a:p>
        </p:txBody>
      </p:sp>
      <p:pic>
        <p:nvPicPr>
          <p:cNvPr id="246" name="Google Shape;246;p34"/>
          <p:cNvPicPr preferRelativeResize="0"/>
          <p:nvPr/>
        </p:nvPicPr>
        <p:blipFill>
          <a:blip r:embed="rId3">
            <a:alphaModFix/>
          </a:blip>
          <a:stretch>
            <a:fillRect/>
          </a:stretch>
        </p:blipFill>
        <p:spPr>
          <a:xfrm>
            <a:off x="4937549" y="1308800"/>
            <a:ext cx="3806425" cy="3173875"/>
          </a:xfrm>
          <a:prstGeom prst="rect">
            <a:avLst/>
          </a:prstGeom>
          <a:noFill/>
          <a:ln>
            <a:noFill/>
          </a:ln>
        </p:spPr>
      </p:pic>
      <p:sp>
        <p:nvSpPr>
          <p:cNvPr id="247" name="Google Shape;247;p34"/>
          <p:cNvSpPr txBox="1"/>
          <p:nvPr/>
        </p:nvSpPr>
        <p:spPr>
          <a:xfrm>
            <a:off x="4621200" y="4648350"/>
            <a:ext cx="45228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Verdana"/>
                <a:ea typeface="Verdana"/>
                <a:cs typeface="Verdana"/>
                <a:sym typeface="Verdana"/>
              </a:rPr>
              <a:t>Source [5] pg. 30</a:t>
            </a:r>
            <a:endParaRPr>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GAME STRATEGY: Multi-Robot Coordination</a:t>
            </a:r>
            <a:endParaRPr/>
          </a:p>
        </p:txBody>
      </p:sp>
      <p:sp>
        <p:nvSpPr>
          <p:cNvPr id="253" name="Google Shape;253;p35"/>
          <p:cNvSpPr txBox="1">
            <a:spLocks noGrp="1"/>
          </p:cNvSpPr>
          <p:nvPr>
            <p:ph type="body" idx="1"/>
          </p:nvPr>
        </p:nvSpPr>
        <p:spPr>
          <a:xfrm>
            <a:off x="316450" y="2176525"/>
            <a:ext cx="4255500" cy="2540100"/>
          </a:xfrm>
          <a:prstGeom prst="rect">
            <a:avLst/>
          </a:prstGeom>
        </p:spPr>
        <p:txBody>
          <a:bodyPr spcFirstLastPara="1" wrap="square" lIns="68575" tIns="34275" rIns="68575" bIns="34275" anchor="t" anchorCtr="0">
            <a:noAutofit/>
          </a:bodyPr>
          <a:lstStyle/>
          <a:p>
            <a:pPr marL="0" lvl="0" indent="0" algn="l" rtl="0">
              <a:spcBef>
                <a:spcPts val="900"/>
              </a:spcBef>
              <a:spcAft>
                <a:spcPts val="0"/>
              </a:spcAft>
              <a:buNone/>
            </a:pPr>
            <a:r>
              <a:rPr lang="en"/>
              <a:t>Concentrate in center of the field and around penalty marker and leave sidelines and adjacent area free</a:t>
            </a:r>
            <a:endParaRPr/>
          </a:p>
          <a:p>
            <a:pPr marL="0" lvl="0" indent="0" algn="l" rtl="0">
              <a:spcBef>
                <a:spcPts val="900"/>
              </a:spcBef>
              <a:spcAft>
                <a:spcPts val="0"/>
              </a:spcAft>
              <a:buNone/>
            </a:pPr>
            <a:endParaRPr/>
          </a:p>
          <a:p>
            <a:pPr marL="0" lvl="0" indent="0" algn="l" rtl="0">
              <a:spcBef>
                <a:spcPts val="900"/>
              </a:spcBef>
              <a:spcAft>
                <a:spcPts val="0"/>
              </a:spcAft>
              <a:buNone/>
            </a:pPr>
            <a:endParaRPr/>
          </a:p>
          <a:p>
            <a:pPr marL="0" lvl="0" indent="0" algn="l" rtl="0">
              <a:spcBef>
                <a:spcPts val="900"/>
              </a:spcBef>
              <a:spcAft>
                <a:spcPts val="0"/>
              </a:spcAft>
              <a:buNone/>
            </a:pPr>
            <a:endParaRPr/>
          </a:p>
        </p:txBody>
      </p:sp>
      <p:sp>
        <p:nvSpPr>
          <p:cNvPr id="254" name="Google Shape;254;p35"/>
          <p:cNvSpPr txBox="1"/>
          <p:nvPr/>
        </p:nvSpPr>
        <p:spPr>
          <a:xfrm>
            <a:off x="4645400" y="2176525"/>
            <a:ext cx="4374600" cy="28971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900"/>
              </a:spcBef>
              <a:spcAft>
                <a:spcPts val="0"/>
              </a:spcAft>
              <a:buClr>
                <a:schemeClr val="dk1"/>
              </a:buClr>
              <a:buSzPts val="1100"/>
              <a:buFont typeface="Arial"/>
              <a:buNone/>
            </a:pPr>
            <a:r>
              <a:rPr lang="en" sz="1800">
                <a:solidFill>
                  <a:schemeClr val="dk1"/>
                </a:solidFill>
                <a:latin typeface="Verdana"/>
                <a:ea typeface="Verdana"/>
                <a:cs typeface="Verdana"/>
                <a:sym typeface="Verdana"/>
              </a:rPr>
              <a:t>Determine the best direction to follow with the ball based on utility values across the field</a:t>
            </a:r>
            <a:endParaRPr>
              <a:latin typeface="Verdana"/>
              <a:ea typeface="Verdana"/>
              <a:cs typeface="Verdana"/>
              <a:sym typeface="Verdana"/>
            </a:endParaRPr>
          </a:p>
        </p:txBody>
      </p:sp>
      <p:sp>
        <p:nvSpPr>
          <p:cNvPr id="255" name="Google Shape;255;p35"/>
          <p:cNvSpPr txBox="1"/>
          <p:nvPr/>
        </p:nvSpPr>
        <p:spPr>
          <a:xfrm>
            <a:off x="552250" y="655975"/>
            <a:ext cx="8056200" cy="13257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900"/>
              </a:spcBef>
              <a:spcAft>
                <a:spcPts val="0"/>
              </a:spcAft>
              <a:buClr>
                <a:schemeClr val="dk1"/>
              </a:buClr>
              <a:buSzPts val="1100"/>
              <a:buFont typeface="Arial"/>
              <a:buNone/>
            </a:pPr>
            <a:r>
              <a:rPr lang="en" sz="1800">
                <a:solidFill>
                  <a:schemeClr val="dk1"/>
                </a:solidFill>
                <a:latin typeface="Verdana"/>
                <a:ea typeface="Verdana"/>
                <a:cs typeface="Verdana"/>
                <a:sym typeface="Verdana"/>
              </a:rPr>
              <a:t>Teams have adopted role-based coordination with dynamic role exchange methodologies utilised a greedy strategy. But the strategy could be different</a:t>
            </a:r>
            <a:endParaRPr>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body" idx="1"/>
          </p:nvPr>
        </p:nvSpPr>
        <p:spPr>
          <a:xfrm>
            <a:off x="214325" y="671525"/>
            <a:ext cx="4307700" cy="16206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a:t>Passer and Receiver roles</a:t>
            </a:r>
            <a:endParaRPr/>
          </a:p>
          <a:p>
            <a:pPr marL="914400" lvl="1" indent="-317500" algn="l" rtl="0">
              <a:spcBef>
                <a:spcPts val="0"/>
              </a:spcBef>
              <a:spcAft>
                <a:spcPts val="0"/>
              </a:spcAft>
              <a:buSzPts val="1400"/>
              <a:buChar char="─"/>
            </a:pPr>
            <a:r>
              <a:rPr lang="en"/>
              <a:t>perform coordinated passes. </a:t>
            </a:r>
            <a:endParaRPr/>
          </a:p>
          <a:p>
            <a:pPr marL="457200" lvl="0" indent="-317500" algn="l" rtl="0">
              <a:spcBef>
                <a:spcPts val="0"/>
              </a:spcBef>
              <a:spcAft>
                <a:spcPts val="0"/>
              </a:spcAft>
              <a:buSzPts val="1400"/>
              <a:buChar char="•"/>
            </a:pPr>
            <a:r>
              <a:rPr lang="en"/>
              <a:t>Passer role-&gt; Kick</a:t>
            </a:r>
            <a:endParaRPr/>
          </a:p>
          <a:p>
            <a:pPr marL="457200" lvl="0" indent="-317500" algn="l" rtl="0">
              <a:spcBef>
                <a:spcPts val="0"/>
              </a:spcBef>
              <a:spcAft>
                <a:spcPts val="0"/>
              </a:spcAft>
              <a:buSzPts val="1400"/>
              <a:buChar char="•"/>
            </a:pPr>
            <a:r>
              <a:rPr lang="en"/>
              <a:t>Receiver role -&gt; CatchBall</a:t>
            </a:r>
            <a:endParaRPr/>
          </a:p>
        </p:txBody>
      </p:sp>
      <p:sp>
        <p:nvSpPr>
          <p:cNvPr id="261" name="Google Shape;261;p36"/>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GAME STRATEGY: Multi-Robot Coordination</a:t>
            </a:r>
            <a:endParaRPr/>
          </a:p>
        </p:txBody>
      </p:sp>
      <p:pic>
        <p:nvPicPr>
          <p:cNvPr id="262" name="Google Shape;262;p36"/>
          <p:cNvPicPr preferRelativeResize="0"/>
          <p:nvPr/>
        </p:nvPicPr>
        <p:blipFill>
          <a:blip r:embed="rId3">
            <a:alphaModFix/>
          </a:blip>
          <a:stretch>
            <a:fillRect/>
          </a:stretch>
        </p:blipFill>
        <p:spPr>
          <a:xfrm>
            <a:off x="1568700" y="2023774"/>
            <a:ext cx="6006600" cy="2699325"/>
          </a:xfrm>
          <a:prstGeom prst="rect">
            <a:avLst/>
          </a:prstGeom>
          <a:noFill/>
          <a:ln>
            <a:noFill/>
          </a:ln>
        </p:spPr>
      </p:pic>
      <p:sp>
        <p:nvSpPr>
          <p:cNvPr id="263" name="Google Shape;263;p36"/>
          <p:cNvSpPr txBox="1"/>
          <p:nvPr/>
        </p:nvSpPr>
        <p:spPr>
          <a:xfrm>
            <a:off x="3912425" y="599725"/>
            <a:ext cx="5744700" cy="855300"/>
          </a:xfrm>
          <a:prstGeom prst="rect">
            <a:avLst/>
          </a:prstGeom>
          <a:noFill/>
          <a:ln>
            <a:noFill/>
          </a:ln>
        </p:spPr>
        <p:txBody>
          <a:bodyPr spcFirstLastPara="1" wrap="square" lIns="91425" tIns="91425" rIns="91425" bIns="91425" anchor="t" anchorCtr="0">
            <a:noAutofit/>
          </a:bodyPr>
          <a:lstStyle/>
          <a:p>
            <a:pPr marL="457200" lvl="0" indent="-317500" algn="l" rtl="0">
              <a:lnSpc>
                <a:spcPct val="95000"/>
              </a:lnSpc>
              <a:spcBef>
                <a:spcPts val="900"/>
              </a:spcBef>
              <a:spcAft>
                <a:spcPts val="0"/>
              </a:spcAft>
              <a:buClr>
                <a:schemeClr val="lt2"/>
              </a:buClr>
              <a:buSzPts val="1400"/>
              <a:buChar char="•"/>
            </a:pPr>
            <a:r>
              <a:rPr lang="en" sz="1800">
                <a:solidFill>
                  <a:schemeClr val="dk1"/>
                </a:solidFill>
                <a:latin typeface="Verdana"/>
                <a:ea typeface="Verdana"/>
                <a:cs typeface="Verdana"/>
                <a:sym typeface="Verdana"/>
              </a:rPr>
              <a:t>PassFlag to signal action </a:t>
            </a:r>
            <a:endParaRPr sz="1800">
              <a:solidFill>
                <a:schemeClr val="dk1"/>
              </a:solidFill>
              <a:latin typeface="Verdana"/>
              <a:ea typeface="Verdana"/>
              <a:cs typeface="Verdana"/>
              <a:sym typeface="Verdana"/>
            </a:endParaRPr>
          </a:p>
          <a:p>
            <a:pPr marL="914400" lvl="1" indent="-317500" algn="l" rtl="0">
              <a:lnSpc>
                <a:spcPct val="95000"/>
              </a:lnSpc>
              <a:spcBef>
                <a:spcPts val="0"/>
              </a:spcBef>
              <a:spcAft>
                <a:spcPts val="0"/>
              </a:spcAft>
              <a:buClr>
                <a:schemeClr val="lt2"/>
              </a:buClr>
              <a:buSzPts val="1400"/>
              <a:buFont typeface="Verdana"/>
              <a:buChar char="─"/>
            </a:pPr>
            <a:r>
              <a:rPr lang="en" sz="1500">
                <a:solidFill>
                  <a:schemeClr val="dk1"/>
                </a:solidFill>
                <a:latin typeface="Verdana"/>
                <a:ea typeface="Verdana"/>
                <a:cs typeface="Verdana"/>
                <a:sym typeface="Verdana"/>
              </a:rPr>
              <a:t>Visible by entire team</a:t>
            </a:r>
            <a:endParaRPr sz="1500">
              <a:solidFill>
                <a:schemeClr val="dk1"/>
              </a:solidFill>
              <a:latin typeface="Verdana"/>
              <a:ea typeface="Verdana"/>
              <a:cs typeface="Verdana"/>
              <a:sym typeface="Verdana"/>
            </a:endParaRPr>
          </a:p>
          <a:p>
            <a:pPr marL="914400" lvl="1" indent="-317500" algn="l" rtl="0">
              <a:lnSpc>
                <a:spcPct val="95000"/>
              </a:lnSpc>
              <a:spcBef>
                <a:spcPts val="0"/>
              </a:spcBef>
              <a:spcAft>
                <a:spcPts val="0"/>
              </a:spcAft>
              <a:buClr>
                <a:schemeClr val="lt2"/>
              </a:buClr>
              <a:buSzPts val="1400"/>
              <a:buFont typeface="Verdana"/>
              <a:buChar char="─"/>
            </a:pPr>
            <a:r>
              <a:rPr lang="en" sz="1500">
                <a:solidFill>
                  <a:schemeClr val="dk1"/>
                </a:solidFill>
                <a:latin typeface="Verdana"/>
                <a:ea typeface="Verdana"/>
                <a:cs typeface="Verdana"/>
                <a:sym typeface="Verdana"/>
              </a:rPr>
              <a:t>Values: None, ready, trying to pass, ball passed. </a:t>
            </a:r>
            <a:endParaRPr sz="15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64" name="Google Shape;264;p36"/>
          <p:cNvSpPr txBox="1"/>
          <p:nvPr/>
        </p:nvSpPr>
        <p:spPr>
          <a:xfrm>
            <a:off x="1999275" y="4818300"/>
            <a:ext cx="45228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Verdana"/>
                <a:ea typeface="Verdana"/>
                <a:cs typeface="Verdana"/>
                <a:sym typeface="Verdana"/>
              </a:rPr>
              <a:t>Source [5] pg. 58</a:t>
            </a:r>
            <a:endParaRPr>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5FBC-2EC0-4A5B-8BE6-AE46EA6B1FC2}"/>
              </a:ext>
            </a:extLst>
          </p:cNvPr>
          <p:cNvSpPr>
            <a:spLocks noGrp="1"/>
          </p:cNvSpPr>
          <p:nvPr>
            <p:ph type="title"/>
          </p:nvPr>
        </p:nvSpPr>
        <p:spPr>
          <a:xfrm>
            <a:off x="457200" y="131400"/>
            <a:ext cx="8229600" cy="383100"/>
          </a:xfrm>
        </p:spPr>
        <p:txBody>
          <a:bodyPr/>
          <a:lstStyle/>
          <a:p>
            <a:br>
              <a:rPr lang="en-US" dirty="0"/>
            </a:br>
            <a:br>
              <a:rPr lang="en-US" dirty="0"/>
            </a:br>
            <a:br>
              <a:rPr lang="en-US" dirty="0"/>
            </a:br>
            <a:br>
              <a:rPr lang="en-US" dirty="0"/>
            </a:br>
            <a:r>
              <a:rPr lang="en-US" dirty="0"/>
              <a:t>CAMBADA Team Success</a:t>
            </a:r>
          </a:p>
        </p:txBody>
      </p:sp>
      <p:sp>
        <p:nvSpPr>
          <p:cNvPr id="3" name="Text Placeholder 2">
            <a:extLst>
              <a:ext uri="{FF2B5EF4-FFF2-40B4-BE49-F238E27FC236}">
                <a16:creationId xmlns:a16="http://schemas.microsoft.com/office/drawing/2014/main" id="{98EBBEDB-902E-4EF9-ACD0-E164200F88EA}"/>
              </a:ext>
            </a:extLst>
          </p:cNvPr>
          <p:cNvSpPr>
            <a:spLocks noGrp="1"/>
          </p:cNvSpPr>
          <p:nvPr>
            <p:ph type="body" idx="1"/>
          </p:nvPr>
        </p:nvSpPr>
        <p:spPr/>
        <p:txBody>
          <a:bodyPr/>
          <a:lstStyle/>
          <a:p>
            <a:pPr marL="139700" indent="0">
              <a:buNone/>
            </a:pPr>
            <a:r>
              <a:rPr lang="en-US" dirty="0"/>
              <a:t>Achievements:</a:t>
            </a:r>
          </a:p>
          <a:p>
            <a:r>
              <a:rPr lang="en-US" dirty="0"/>
              <a:t>Performance in all tournaments:</a:t>
            </a:r>
          </a:p>
          <a:p>
            <a:pPr lvl="1"/>
            <a:r>
              <a:rPr lang="en-US" dirty="0"/>
              <a:t>8 1</a:t>
            </a:r>
            <a:r>
              <a:rPr lang="en-US" baseline="30000" dirty="0"/>
              <a:t>st</a:t>
            </a:r>
            <a:r>
              <a:rPr lang="en-US" dirty="0"/>
              <a:t> Place</a:t>
            </a:r>
          </a:p>
          <a:p>
            <a:pPr lvl="1"/>
            <a:r>
              <a:rPr lang="en-US" dirty="0"/>
              <a:t>8 2</a:t>
            </a:r>
            <a:r>
              <a:rPr lang="en-US" baseline="30000" dirty="0"/>
              <a:t>nd</a:t>
            </a:r>
            <a:r>
              <a:rPr lang="en-US" dirty="0"/>
              <a:t> Place </a:t>
            </a:r>
          </a:p>
          <a:p>
            <a:pPr lvl="1"/>
            <a:r>
              <a:rPr lang="en-US" dirty="0"/>
              <a:t>9 3</a:t>
            </a:r>
            <a:r>
              <a:rPr lang="en-US" baseline="30000" dirty="0"/>
              <a:t>rd</a:t>
            </a:r>
            <a:r>
              <a:rPr lang="en-US" dirty="0"/>
              <a:t> Place</a:t>
            </a:r>
          </a:p>
          <a:p>
            <a:r>
              <a:rPr lang="en-US" dirty="0"/>
              <a:t>National Champions since 2007</a:t>
            </a:r>
          </a:p>
          <a:p>
            <a:r>
              <a:rPr lang="en-US" dirty="0"/>
              <a:t>World Champion in 2008</a:t>
            </a:r>
          </a:p>
        </p:txBody>
      </p:sp>
    </p:spTree>
    <p:extLst>
      <p:ext uri="{BB962C8B-B14F-4D97-AF65-F5344CB8AC3E}">
        <p14:creationId xmlns:p14="http://schemas.microsoft.com/office/powerpoint/2010/main" val="208059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body" idx="4294967295"/>
          </p:nvPr>
        </p:nvSpPr>
        <p:spPr>
          <a:xfrm>
            <a:off x="457200" y="1143000"/>
            <a:ext cx="8229600" cy="3486000"/>
          </a:xfrm>
          <a:prstGeom prst="rect">
            <a:avLst/>
          </a:prstGeom>
        </p:spPr>
        <p:txBody>
          <a:bodyPr spcFirstLastPara="1" wrap="square" lIns="68575" tIns="34275" rIns="68575" bIns="34275" anchor="t" anchorCtr="0">
            <a:noAutofit/>
          </a:bodyPr>
          <a:lstStyle/>
          <a:p>
            <a:pPr marL="0" lvl="0" indent="0" algn="ctr" rtl="0">
              <a:spcBef>
                <a:spcPts val="900"/>
              </a:spcBef>
              <a:spcAft>
                <a:spcPts val="0"/>
              </a:spcAft>
              <a:buNone/>
            </a:pPr>
            <a:endParaRPr sz="2400" b="1">
              <a:solidFill>
                <a:srgbClr val="FFFFFF"/>
              </a:solidFill>
            </a:endParaRPr>
          </a:p>
          <a:p>
            <a:pPr marL="0" lvl="0" indent="0" algn="ctr" rtl="0">
              <a:spcBef>
                <a:spcPts val="900"/>
              </a:spcBef>
              <a:spcAft>
                <a:spcPts val="0"/>
              </a:spcAft>
              <a:buNone/>
            </a:pPr>
            <a:endParaRPr sz="2400" b="1">
              <a:solidFill>
                <a:srgbClr val="FFFFFF"/>
              </a:solidFill>
            </a:endParaRPr>
          </a:p>
          <a:p>
            <a:pPr marL="0" lvl="0" indent="0" algn="ctr" rtl="0">
              <a:spcBef>
                <a:spcPts val="900"/>
              </a:spcBef>
              <a:spcAft>
                <a:spcPts val="0"/>
              </a:spcAft>
              <a:buNone/>
            </a:pPr>
            <a:r>
              <a:rPr lang="en" sz="2400" b="1">
                <a:solidFill>
                  <a:srgbClr val="FFFFFF"/>
                </a:solidFill>
              </a:rPr>
              <a:t>QUESTIONS?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RoboCup Background</a:t>
            </a:r>
            <a:endParaRPr/>
          </a:p>
        </p:txBody>
      </p:sp>
      <p:pic>
        <p:nvPicPr>
          <p:cNvPr id="93" name="Google Shape;93;p16"/>
          <p:cNvPicPr preferRelativeResize="0"/>
          <p:nvPr/>
        </p:nvPicPr>
        <p:blipFill>
          <a:blip r:embed="rId3">
            <a:alphaModFix/>
          </a:blip>
          <a:stretch>
            <a:fillRect/>
          </a:stretch>
        </p:blipFill>
        <p:spPr>
          <a:xfrm>
            <a:off x="4772675" y="1233910"/>
            <a:ext cx="4315475" cy="2622665"/>
          </a:xfrm>
          <a:prstGeom prst="rect">
            <a:avLst/>
          </a:prstGeom>
          <a:noFill/>
          <a:ln>
            <a:noFill/>
          </a:ln>
        </p:spPr>
      </p:pic>
      <p:pic>
        <p:nvPicPr>
          <p:cNvPr id="94" name="Google Shape;94;p16"/>
          <p:cNvPicPr preferRelativeResize="0"/>
          <p:nvPr/>
        </p:nvPicPr>
        <p:blipFill>
          <a:blip r:embed="rId4">
            <a:alphaModFix/>
          </a:blip>
          <a:stretch>
            <a:fillRect/>
          </a:stretch>
        </p:blipFill>
        <p:spPr>
          <a:xfrm>
            <a:off x="5477184" y="3939046"/>
            <a:ext cx="2657475" cy="390525"/>
          </a:xfrm>
          <a:prstGeom prst="rect">
            <a:avLst/>
          </a:prstGeom>
          <a:noFill/>
          <a:ln>
            <a:noFill/>
          </a:ln>
        </p:spPr>
      </p:pic>
      <p:pic>
        <p:nvPicPr>
          <p:cNvPr id="95" name="Google Shape;95;p16"/>
          <p:cNvPicPr preferRelativeResize="0"/>
          <p:nvPr/>
        </p:nvPicPr>
        <p:blipFill>
          <a:blip r:embed="rId5">
            <a:alphaModFix/>
          </a:blip>
          <a:stretch>
            <a:fillRect/>
          </a:stretch>
        </p:blipFill>
        <p:spPr>
          <a:xfrm>
            <a:off x="5160500" y="4412051"/>
            <a:ext cx="3290851" cy="193947"/>
          </a:xfrm>
          <a:prstGeom prst="rect">
            <a:avLst/>
          </a:prstGeom>
          <a:noFill/>
          <a:ln>
            <a:noFill/>
          </a:ln>
        </p:spPr>
      </p:pic>
      <p:sp>
        <p:nvSpPr>
          <p:cNvPr id="96" name="Google Shape;96;p16"/>
          <p:cNvSpPr txBox="1"/>
          <p:nvPr/>
        </p:nvSpPr>
        <p:spPr>
          <a:xfrm>
            <a:off x="283200" y="600000"/>
            <a:ext cx="4401000" cy="4416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800">
                <a:latin typeface="Verdana"/>
                <a:ea typeface="Verdana"/>
                <a:cs typeface="Verdana"/>
                <a:sym typeface="Verdana"/>
              </a:rPr>
              <a:t>RoboCup is an annual international robotics competition proposed and founded in 1996 (Pre-RoboCup) by a group of university professors.</a:t>
            </a:r>
            <a:endParaRPr sz="1800">
              <a:latin typeface="Verdana"/>
              <a:ea typeface="Verdana"/>
              <a:cs typeface="Verdana"/>
              <a:sym typeface="Verdana"/>
            </a:endParaRPr>
          </a:p>
          <a:p>
            <a:pPr marL="0" lvl="0" indent="0" algn="just"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just" rtl="0">
              <a:spcBef>
                <a:spcPts val="0"/>
              </a:spcBef>
              <a:spcAft>
                <a:spcPts val="0"/>
              </a:spcAft>
              <a:buClr>
                <a:schemeClr val="dk1"/>
              </a:buClr>
              <a:buSzPts val="1100"/>
              <a:buFont typeface="Arial"/>
              <a:buNone/>
            </a:pPr>
            <a:r>
              <a:rPr lang="en" sz="1800">
                <a:latin typeface="Verdana"/>
                <a:ea typeface="Verdana"/>
                <a:cs typeface="Verdana"/>
                <a:sym typeface="Verdana"/>
              </a:rPr>
              <a:t>In this league, two teams composed of 5 robots play on a 18 m × 12 m field. The environment is structured, with the elements of the game constituted mainly by uniform colors. The field is green with white field lines, the ball has a dominant color (usually orange or yellow) and the robots are mainly black.</a:t>
            </a:r>
            <a:endParaRPr sz="1800">
              <a:latin typeface="Verdana"/>
              <a:ea typeface="Verdana"/>
              <a:cs typeface="Verdana"/>
              <a:sym typeface="Verdana"/>
            </a:endParaRPr>
          </a:p>
          <a:p>
            <a:pPr marL="0" lvl="0" indent="0" algn="just"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just" rtl="0">
              <a:spcBef>
                <a:spcPts val="0"/>
              </a:spcBef>
              <a:spcAft>
                <a:spcPts val="0"/>
              </a:spcAft>
              <a:buNone/>
            </a:pPr>
            <a:endParaRPr sz="18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RoboCup Background</a:t>
            </a:r>
            <a:endParaRPr/>
          </a:p>
        </p:txBody>
      </p:sp>
      <p:pic>
        <p:nvPicPr>
          <p:cNvPr id="102" name="Google Shape;102;p17"/>
          <p:cNvPicPr preferRelativeResize="0"/>
          <p:nvPr/>
        </p:nvPicPr>
        <p:blipFill>
          <a:blip r:embed="rId3">
            <a:alphaModFix/>
          </a:blip>
          <a:stretch>
            <a:fillRect/>
          </a:stretch>
        </p:blipFill>
        <p:spPr>
          <a:xfrm>
            <a:off x="5549025" y="752400"/>
            <a:ext cx="2566800" cy="3415375"/>
          </a:xfrm>
          <a:prstGeom prst="rect">
            <a:avLst/>
          </a:prstGeom>
          <a:noFill/>
          <a:ln>
            <a:noFill/>
          </a:ln>
        </p:spPr>
      </p:pic>
      <p:sp>
        <p:nvSpPr>
          <p:cNvPr id="103" name="Google Shape;103;p17"/>
          <p:cNvSpPr txBox="1"/>
          <p:nvPr/>
        </p:nvSpPr>
        <p:spPr>
          <a:xfrm>
            <a:off x="5477500" y="4265350"/>
            <a:ext cx="3209400" cy="4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Verdana"/>
                <a:ea typeface="Verdana"/>
                <a:cs typeface="Verdana"/>
                <a:sym typeface="Verdana"/>
              </a:rPr>
              <a:t>      A CAMBADA Robot</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800">
                <a:latin typeface="Verdana"/>
                <a:ea typeface="Verdana"/>
                <a:cs typeface="Verdana"/>
                <a:sym typeface="Verdana"/>
              </a:rPr>
              <a:t>https://www.researchgate.net/profile/Antonio_Teixeira4/publication/221333943/figure/fig3/AS:305579718397956@1449867290781/The-CAMBADA-robot.png</a:t>
            </a:r>
            <a:endParaRPr sz="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104" name="Google Shape;104;p17"/>
          <p:cNvSpPr txBox="1"/>
          <p:nvPr/>
        </p:nvSpPr>
        <p:spPr>
          <a:xfrm>
            <a:off x="536750" y="1104775"/>
            <a:ext cx="4654500" cy="3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latin typeface="Verdana"/>
                <a:ea typeface="Verdana"/>
                <a:cs typeface="Verdana"/>
                <a:sym typeface="Verdana"/>
              </a:rPr>
              <a:t>Each robot must not exceed a squared base of 52 cm with a maximum height of 80 cm. The robots are completely autonomous being the human-interaction restricted to the human referee commands which are relayed to the robots through a control station via a WiFi network. The robots can also share information with each other and a control station that acts as a coach. </a:t>
            </a: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RoboCup DEMO</a:t>
            </a:r>
            <a:endParaRPr/>
          </a:p>
        </p:txBody>
      </p:sp>
      <p:pic>
        <p:nvPicPr>
          <p:cNvPr id="110" name="Google Shape;110;p18" title="final_5ca4fc607f642b0014d62768_638815.mp4">
            <a:hlinkClick r:id="rId3"/>
          </p:cNvPr>
          <p:cNvPicPr preferRelativeResize="0"/>
          <p:nvPr/>
        </p:nvPicPr>
        <p:blipFill>
          <a:blip r:embed="rId4">
            <a:alphaModFix/>
          </a:blip>
          <a:stretch>
            <a:fillRect/>
          </a:stretch>
        </p:blipFill>
        <p:spPr>
          <a:xfrm>
            <a:off x="1208338" y="822788"/>
            <a:ext cx="6801125" cy="4014475"/>
          </a:xfrm>
          <a:prstGeom prst="rect">
            <a:avLst/>
          </a:prstGeom>
          <a:noFill/>
          <a:ln>
            <a:noFill/>
          </a:ln>
        </p:spPr>
      </p:pic>
      <p:sp>
        <p:nvSpPr>
          <p:cNvPr id="111" name="Google Shape;111;p18"/>
          <p:cNvSpPr txBox="1"/>
          <p:nvPr/>
        </p:nvSpPr>
        <p:spPr>
          <a:xfrm>
            <a:off x="2443175" y="4821900"/>
            <a:ext cx="40506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hlinkClick r:id="rId5"/>
              </a:rPr>
              <a:t>https://www.youtube.com/watch?reload=9&amp;v=ZcQzM7CNLfA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SYSTEM OVERVIEW</a:t>
            </a:r>
            <a:endParaRPr/>
          </a:p>
        </p:txBody>
      </p:sp>
      <p:sp>
        <p:nvSpPr>
          <p:cNvPr id="117" name="Google Shape;117;p19"/>
          <p:cNvSpPr txBox="1">
            <a:spLocks noGrp="1"/>
          </p:cNvSpPr>
          <p:nvPr>
            <p:ph type="body" idx="1"/>
          </p:nvPr>
        </p:nvSpPr>
        <p:spPr>
          <a:xfrm>
            <a:off x="457200" y="1143000"/>
            <a:ext cx="8229600" cy="3486000"/>
          </a:xfrm>
          <a:prstGeom prst="rect">
            <a:avLst/>
          </a:prstGeom>
        </p:spPr>
        <p:txBody>
          <a:bodyPr spcFirstLastPara="1" wrap="square" lIns="68575" tIns="34275" rIns="68575" bIns="34275" anchor="t" anchorCtr="0">
            <a:noAutofit/>
          </a:bodyPr>
          <a:lstStyle/>
          <a:p>
            <a:pPr marL="0" lvl="0" indent="0" algn="l" rtl="0">
              <a:spcBef>
                <a:spcPts val="900"/>
              </a:spcBef>
              <a:spcAft>
                <a:spcPts val="0"/>
              </a:spcAft>
              <a:buClr>
                <a:schemeClr val="dk1"/>
              </a:buClr>
              <a:buSzPts val="1100"/>
              <a:buFont typeface="Arial"/>
              <a:buNone/>
            </a:pPr>
            <a:r>
              <a:rPr lang="en"/>
              <a:t>Basically, the CAMBADA robot has four main aspects.</a:t>
            </a:r>
            <a:endParaRPr/>
          </a:p>
          <a:p>
            <a:pPr marL="457200" lvl="0" indent="-317500" algn="just" rtl="0">
              <a:spcBef>
                <a:spcPts val="900"/>
              </a:spcBef>
              <a:spcAft>
                <a:spcPts val="0"/>
              </a:spcAft>
              <a:buSzPts val="1400"/>
              <a:buAutoNum type="arabicPeriod"/>
            </a:pPr>
            <a:r>
              <a:rPr lang="en"/>
              <a:t>Vision System</a:t>
            </a:r>
            <a:endParaRPr/>
          </a:p>
          <a:p>
            <a:pPr marL="914400" lvl="1" indent="-317500" algn="just" rtl="0">
              <a:spcBef>
                <a:spcPts val="0"/>
              </a:spcBef>
              <a:spcAft>
                <a:spcPts val="0"/>
              </a:spcAft>
              <a:buSzPts val="1400"/>
              <a:buChar char="─"/>
            </a:pPr>
            <a:r>
              <a:rPr lang="en"/>
              <a:t>How the robots sense their environment</a:t>
            </a:r>
            <a:endParaRPr/>
          </a:p>
          <a:p>
            <a:pPr marL="457200" lvl="0" indent="-317500" algn="just" rtl="0">
              <a:spcBef>
                <a:spcPts val="0"/>
              </a:spcBef>
              <a:spcAft>
                <a:spcPts val="0"/>
              </a:spcAft>
              <a:buSzPts val="1400"/>
              <a:buAutoNum type="arabicPeriod"/>
            </a:pPr>
            <a:r>
              <a:rPr lang="en"/>
              <a:t>Sensor Fusion</a:t>
            </a:r>
            <a:endParaRPr/>
          </a:p>
          <a:p>
            <a:pPr marL="914400" lvl="1" indent="-317500" algn="just" rtl="0">
              <a:spcBef>
                <a:spcPts val="0"/>
              </a:spcBef>
              <a:spcAft>
                <a:spcPts val="0"/>
              </a:spcAft>
              <a:buSzPts val="1400"/>
              <a:buChar char="─"/>
            </a:pPr>
            <a:r>
              <a:rPr lang="en"/>
              <a:t>How the robots understand their environment</a:t>
            </a:r>
            <a:endParaRPr/>
          </a:p>
          <a:p>
            <a:pPr marL="457200" lvl="0" indent="-317500" algn="just" rtl="0">
              <a:spcBef>
                <a:spcPts val="0"/>
              </a:spcBef>
              <a:spcAft>
                <a:spcPts val="0"/>
              </a:spcAft>
              <a:buSzPts val="1400"/>
              <a:buAutoNum type="arabicPeriod"/>
            </a:pPr>
            <a:r>
              <a:rPr lang="en"/>
              <a:t>Machine Learning</a:t>
            </a:r>
            <a:endParaRPr/>
          </a:p>
          <a:p>
            <a:pPr marL="914400" lvl="1" indent="-317500" algn="just" rtl="0">
              <a:spcBef>
                <a:spcPts val="0"/>
              </a:spcBef>
              <a:spcAft>
                <a:spcPts val="0"/>
              </a:spcAft>
              <a:buSzPts val="1400"/>
              <a:buChar char="─"/>
            </a:pPr>
            <a:r>
              <a:rPr lang="en"/>
              <a:t>How the robots perform behaviors in the competition</a:t>
            </a:r>
            <a:endParaRPr/>
          </a:p>
          <a:p>
            <a:pPr marL="457200" lvl="0" indent="-317500" algn="just" rtl="0">
              <a:spcBef>
                <a:spcPts val="0"/>
              </a:spcBef>
              <a:spcAft>
                <a:spcPts val="0"/>
              </a:spcAft>
              <a:buSzPts val="1400"/>
              <a:buAutoNum type="arabicPeriod"/>
            </a:pPr>
            <a:r>
              <a:rPr lang="en"/>
              <a:t>Game Strategy</a:t>
            </a:r>
            <a:endParaRPr/>
          </a:p>
          <a:p>
            <a:pPr marL="914400" lvl="1" indent="-317500" algn="just" rtl="0">
              <a:spcBef>
                <a:spcPts val="0"/>
              </a:spcBef>
              <a:spcAft>
                <a:spcPts val="0"/>
              </a:spcAft>
              <a:buSzPts val="1400"/>
              <a:buChar char="─"/>
            </a:pPr>
            <a:r>
              <a:rPr lang="en"/>
              <a:t>How the robots make decisions given in-game circumstances and make coordinated movements</a:t>
            </a:r>
            <a:endParaRPr/>
          </a:p>
          <a:p>
            <a:pPr marL="0" lvl="0" indent="0" algn="l" rtl="0">
              <a:spcBef>
                <a:spcPts val="900"/>
              </a:spcBef>
              <a:spcAft>
                <a:spcPts val="0"/>
              </a:spcAft>
              <a:buClr>
                <a:schemeClr val="dk1"/>
              </a:buClr>
              <a:buSzPts val="1100"/>
              <a:buFont typeface="Arial"/>
              <a:buNone/>
            </a:pPr>
            <a:endParaRPr/>
          </a:p>
          <a:p>
            <a:pPr marL="0" lvl="0" indent="0" algn="l" rtl="0">
              <a:spcBef>
                <a:spcPts val="9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VISION SYSTEM: Line Detection</a:t>
            </a:r>
            <a:endParaRPr/>
          </a:p>
        </p:txBody>
      </p:sp>
      <p:sp>
        <p:nvSpPr>
          <p:cNvPr id="123" name="Google Shape;123;p20"/>
          <p:cNvSpPr txBox="1">
            <a:spLocks noGrp="1"/>
          </p:cNvSpPr>
          <p:nvPr>
            <p:ph type="body" idx="1"/>
          </p:nvPr>
        </p:nvSpPr>
        <p:spPr>
          <a:xfrm>
            <a:off x="2448450" y="935175"/>
            <a:ext cx="4247100" cy="15732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a:t>Hough Transformation</a:t>
            </a:r>
            <a:endParaRPr/>
          </a:p>
          <a:p>
            <a:pPr marL="457200" lvl="0" indent="-317500" algn="l" rtl="0">
              <a:spcBef>
                <a:spcPts val="0"/>
              </a:spcBef>
              <a:spcAft>
                <a:spcPts val="0"/>
              </a:spcAft>
              <a:buSzPts val="1400"/>
              <a:buChar char="•"/>
            </a:pPr>
            <a:r>
              <a:rPr lang="en"/>
              <a:t>Long Range Line Segmentation</a:t>
            </a:r>
            <a:endParaRPr/>
          </a:p>
          <a:p>
            <a:pPr marL="914400" lvl="1" indent="-317500" algn="l" rtl="0">
              <a:spcBef>
                <a:spcPts val="0"/>
              </a:spcBef>
              <a:spcAft>
                <a:spcPts val="0"/>
              </a:spcAft>
              <a:buSzPts val="1400"/>
              <a:buChar char="─"/>
            </a:pPr>
            <a:r>
              <a:rPr lang="en" sz="1400"/>
              <a:t>Detect field lines using HSY’ </a:t>
            </a:r>
            <a:endParaRPr sz="1400"/>
          </a:p>
          <a:p>
            <a:pPr marL="914400" lvl="1" indent="-317500" algn="l" rtl="0">
              <a:spcBef>
                <a:spcPts val="0"/>
              </a:spcBef>
              <a:spcAft>
                <a:spcPts val="0"/>
              </a:spcAft>
              <a:buSzPts val="1400"/>
              <a:buChar char="─"/>
            </a:pPr>
            <a:r>
              <a:rPr lang="en" sz="1400"/>
              <a:t>Transform RGB-&gt;HSY’</a:t>
            </a:r>
            <a:endParaRPr sz="1400"/>
          </a:p>
          <a:p>
            <a:pPr marL="914400" lvl="1" indent="-317500" algn="l" rtl="0">
              <a:spcBef>
                <a:spcPts val="0"/>
              </a:spcBef>
              <a:spcAft>
                <a:spcPts val="0"/>
              </a:spcAft>
              <a:buSzPts val="1400"/>
              <a:buChar char="─"/>
            </a:pPr>
            <a:r>
              <a:rPr lang="en" sz="1400"/>
              <a:t>Y’=0.21R+0.72G+0.07B</a:t>
            </a:r>
            <a:endParaRPr sz="1400"/>
          </a:p>
        </p:txBody>
      </p:sp>
      <p:pic>
        <p:nvPicPr>
          <p:cNvPr id="124" name="Google Shape;124;p20"/>
          <p:cNvPicPr preferRelativeResize="0"/>
          <p:nvPr/>
        </p:nvPicPr>
        <p:blipFill rotWithShape="1">
          <a:blip r:embed="rId3">
            <a:alphaModFix/>
          </a:blip>
          <a:srcRect t="9543" b="22916"/>
          <a:stretch/>
        </p:blipFill>
        <p:spPr>
          <a:xfrm>
            <a:off x="1874513" y="2351325"/>
            <a:ext cx="5394975" cy="2102200"/>
          </a:xfrm>
          <a:prstGeom prst="rect">
            <a:avLst/>
          </a:prstGeom>
          <a:noFill/>
          <a:ln>
            <a:noFill/>
          </a:ln>
        </p:spPr>
      </p:pic>
      <p:sp>
        <p:nvSpPr>
          <p:cNvPr id="125" name="Google Shape;125;p20"/>
          <p:cNvSpPr txBox="1"/>
          <p:nvPr/>
        </p:nvSpPr>
        <p:spPr>
          <a:xfrm>
            <a:off x="3072013" y="4569025"/>
            <a:ext cx="3000000" cy="45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Verdana"/>
                <a:ea typeface="Verdana"/>
                <a:cs typeface="Verdana"/>
                <a:sym typeface="Verdana"/>
              </a:rPr>
              <a:t>Source [6] pg. 3 </a:t>
            </a:r>
            <a:endParaRPr>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VISION SYSTEM: </a:t>
            </a:r>
            <a:r>
              <a:rPr lang="en" sz="2000"/>
              <a:t>Object &amp; Obstacle Detection</a:t>
            </a:r>
            <a:endParaRPr sz="2000"/>
          </a:p>
        </p:txBody>
      </p:sp>
      <p:sp>
        <p:nvSpPr>
          <p:cNvPr id="131" name="Google Shape;131;p21"/>
          <p:cNvSpPr txBox="1">
            <a:spLocks noGrp="1"/>
          </p:cNvSpPr>
          <p:nvPr>
            <p:ph type="body" idx="1"/>
          </p:nvPr>
        </p:nvSpPr>
        <p:spPr>
          <a:xfrm>
            <a:off x="4689875" y="1121575"/>
            <a:ext cx="4064700" cy="3486000"/>
          </a:xfrm>
          <a:prstGeom prst="rect">
            <a:avLst/>
          </a:prstGeom>
        </p:spPr>
        <p:txBody>
          <a:bodyPr spcFirstLastPara="1" wrap="square" lIns="68575" tIns="34275" rIns="68575" bIns="34275" anchor="t" anchorCtr="0">
            <a:noAutofit/>
          </a:bodyPr>
          <a:lstStyle/>
          <a:p>
            <a:pPr marL="457200" lvl="0" indent="-317500" algn="l" rtl="0">
              <a:spcBef>
                <a:spcPts val="900"/>
              </a:spcBef>
              <a:spcAft>
                <a:spcPts val="0"/>
              </a:spcAft>
              <a:buSzPts val="1400"/>
              <a:buChar char="●"/>
            </a:pPr>
            <a:r>
              <a:rPr lang="en"/>
              <a:t>RANSAC Fitting</a:t>
            </a:r>
            <a:endParaRPr/>
          </a:p>
          <a:p>
            <a:pPr marL="914400" lvl="1" indent="-317500" algn="l" rtl="0">
              <a:spcBef>
                <a:spcPts val="0"/>
              </a:spcBef>
              <a:spcAft>
                <a:spcPts val="0"/>
              </a:spcAft>
              <a:buSzPts val="1400"/>
              <a:buChar char="○"/>
            </a:pPr>
            <a:r>
              <a:rPr lang="en"/>
              <a:t>Object detection with occlusion</a:t>
            </a:r>
            <a:endParaRPr/>
          </a:p>
          <a:p>
            <a:pPr marL="457200" lvl="0" indent="-317500" algn="l" rtl="0">
              <a:spcBef>
                <a:spcPts val="0"/>
              </a:spcBef>
              <a:spcAft>
                <a:spcPts val="0"/>
              </a:spcAft>
              <a:buSzPts val="1400"/>
              <a:buChar char="●"/>
            </a:pPr>
            <a:r>
              <a:rPr lang="en"/>
              <a:t>Circular Hough Transform</a:t>
            </a:r>
            <a:endParaRPr/>
          </a:p>
        </p:txBody>
      </p:sp>
      <p:pic>
        <p:nvPicPr>
          <p:cNvPr id="132" name="Google Shape;132;p21"/>
          <p:cNvPicPr preferRelativeResize="0"/>
          <p:nvPr/>
        </p:nvPicPr>
        <p:blipFill rotWithShape="1">
          <a:blip r:embed="rId3">
            <a:alphaModFix/>
          </a:blip>
          <a:srcRect b="10610"/>
          <a:stretch/>
        </p:blipFill>
        <p:spPr>
          <a:xfrm>
            <a:off x="177750" y="2752450"/>
            <a:ext cx="4429950" cy="1581803"/>
          </a:xfrm>
          <a:prstGeom prst="rect">
            <a:avLst/>
          </a:prstGeom>
          <a:noFill/>
          <a:ln>
            <a:noFill/>
          </a:ln>
        </p:spPr>
      </p:pic>
      <p:pic>
        <p:nvPicPr>
          <p:cNvPr id="133" name="Google Shape;133;p21"/>
          <p:cNvPicPr preferRelativeResize="0"/>
          <p:nvPr/>
        </p:nvPicPr>
        <p:blipFill rotWithShape="1">
          <a:blip r:embed="rId4">
            <a:alphaModFix/>
          </a:blip>
          <a:srcRect l="34084"/>
          <a:stretch/>
        </p:blipFill>
        <p:spPr>
          <a:xfrm>
            <a:off x="730498" y="819075"/>
            <a:ext cx="3324450" cy="1933375"/>
          </a:xfrm>
          <a:prstGeom prst="rect">
            <a:avLst/>
          </a:prstGeom>
          <a:noFill/>
          <a:ln>
            <a:noFill/>
          </a:ln>
        </p:spPr>
      </p:pic>
      <p:sp>
        <p:nvSpPr>
          <p:cNvPr id="134" name="Google Shape;134;p21"/>
          <p:cNvSpPr txBox="1"/>
          <p:nvPr/>
        </p:nvSpPr>
        <p:spPr>
          <a:xfrm>
            <a:off x="983625" y="4457700"/>
            <a:ext cx="2818200" cy="26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Verdana"/>
                <a:ea typeface="Verdana"/>
                <a:cs typeface="Verdana"/>
                <a:sym typeface="Verdana"/>
              </a:rPr>
              <a:t>Source [6] pg. 4 </a:t>
            </a:r>
            <a:endParaRPr>
              <a:latin typeface="Verdana"/>
              <a:ea typeface="Verdana"/>
              <a:cs typeface="Verdana"/>
              <a:sym typeface="Verdana"/>
            </a:endParaRPr>
          </a:p>
        </p:txBody>
      </p:sp>
      <p:pic>
        <p:nvPicPr>
          <p:cNvPr id="135" name="Google Shape;135;p21"/>
          <p:cNvPicPr preferRelativeResize="0"/>
          <p:nvPr/>
        </p:nvPicPr>
        <p:blipFill>
          <a:blip r:embed="rId5">
            <a:alphaModFix/>
          </a:blip>
          <a:stretch>
            <a:fillRect/>
          </a:stretch>
        </p:blipFill>
        <p:spPr>
          <a:xfrm>
            <a:off x="4744144" y="2605138"/>
            <a:ext cx="3795701" cy="1876419"/>
          </a:xfrm>
          <a:prstGeom prst="rect">
            <a:avLst/>
          </a:prstGeom>
          <a:noFill/>
          <a:ln>
            <a:noFill/>
          </a:ln>
        </p:spPr>
      </p:pic>
      <p:sp>
        <p:nvSpPr>
          <p:cNvPr id="136" name="Google Shape;136;p21"/>
          <p:cNvSpPr txBox="1"/>
          <p:nvPr/>
        </p:nvSpPr>
        <p:spPr>
          <a:xfrm>
            <a:off x="5242025" y="4607575"/>
            <a:ext cx="2960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Verdana"/>
                <a:ea typeface="Verdana"/>
                <a:cs typeface="Verdana"/>
                <a:sym typeface="Verdana"/>
              </a:rPr>
              <a:t>Source [6] pg. 4 </a:t>
            </a:r>
            <a:endParaRPr>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0"/>
            <a:ext cx="8229600" cy="6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VISION SYSTEM: Omnidirectional Summary</a:t>
            </a:r>
            <a:endParaRPr/>
          </a:p>
        </p:txBody>
      </p:sp>
      <p:pic>
        <p:nvPicPr>
          <p:cNvPr id="142" name="Google Shape;142;p22"/>
          <p:cNvPicPr preferRelativeResize="0"/>
          <p:nvPr/>
        </p:nvPicPr>
        <p:blipFill>
          <a:blip r:embed="rId3">
            <a:alphaModFix/>
          </a:blip>
          <a:stretch>
            <a:fillRect/>
          </a:stretch>
        </p:blipFill>
        <p:spPr>
          <a:xfrm>
            <a:off x="1231918" y="2335050"/>
            <a:ext cx="6680169" cy="2551274"/>
          </a:xfrm>
          <a:prstGeom prst="rect">
            <a:avLst/>
          </a:prstGeom>
          <a:noFill/>
          <a:ln>
            <a:noFill/>
          </a:ln>
        </p:spPr>
      </p:pic>
      <p:sp>
        <p:nvSpPr>
          <p:cNvPr id="143" name="Google Shape;143;p22"/>
          <p:cNvSpPr txBox="1"/>
          <p:nvPr/>
        </p:nvSpPr>
        <p:spPr>
          <a:xfrm>
            <a:off x="3543300" y="4768200"/>
            <a:ext cx="205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Verdana"/>
                <a:ea typeface="Verdana"/>
                <a:cs typeface="Verdana"/>
                <a:sym typeface="Verdana"/>
              </a:rPr>
              <a:t>Source [2] pg. 7 &amp; 9</a:t>
            </a:r>
            <a:endParaRPr>
              <a:latin typeface="Verdana"/>
              <a:ea typeface="Verdana"/>
              <a:cs typeface="Verdana"/>
              <a:sym typeface="Verdana"/>
            </a:endParaRPr>
          </a:p>
        </p:txBody>
      </p:sp>
      <p:pic>
        <p:nvPicPr>
          <p:cNvPr id="144" name="Google Shape;144;p22"/>
          <p:cNvPicPr preferRelativeResize="0"/>
          <p:nvPr/>
        </p:nvPicPr>
        <p:blipFill>
          <a:blip r:embed="rId4">
            <a:alphaModFix/>
          </a:blip>
          <a:stretch>
            <a:fillRect/>
          </a:stretch>
        </p:blipFill>
        <p:spPr>
          <a:xfrm>
            <a:off x="1041200" y="600000"/>
            <a:ext cx="7061601" cy="1735054"/>
          </a:xfrm>
          <a:prstGeom prst="rect">
            <a:avLst/>
          </a:prstGeom>
          <a:noFill/>
          <a:ln>
            <a:noFill/>
          </a:ln>
        </p:spPr>
      </p:pic>
    </p:spTree>
  </p:cSld>
  <p:clrMapOvr>
    <a:masterClrMapping/>
  </p:clrMapOvr>
</p:sld>
</file>

<file path=ppt/theme/theme1.xml><?xml version="1.0" encoding="utf-8"?>
<a:theme xmlns:a="http://schemas.openxmlformats.org/drawingml/2006/main"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1801</Words>
  <Application>Microsoft Office PowerPoint</Application>
  <PresentationFormat>On-screen Show (16:9)</PresentationFormat>
  <Paragraphs>169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Courier New</vt:lpstr>
      <vt:lpstr>Noto Sans Symbols</vt:lpstr>
      <vt:lpstr>Quattrocento Sans</vt:lpstr>
      <vt:lpstr>Times New Roman</vt:lpstr>
      <vt:lpstr>Verdana</vt:lpstr>
      <vt:lpstr>WPI-White</vt:lpstr>
      <vt:lpstr>CS534 Spring 2019 Robotics Showcase by Chase St. Laurent, Alexander Stylos, Kangjie Mi, Jiahou Hou</vt:lpstr>
      <vt:lpstr>REFERENCES</vt:lpstr>
      <vt:lpstr>RoboCup Background</vt:lpstr>
      <vt:lpstr>RoboCup Background</vt:lpstr>
      <vt:lpstr>RoboCup DEMO</vt:lpstr>
      <vt:lpstr>SYSTEM OVERVIEW</vt:lpstr>
      <vt:lpstr>VISION SYSTEM: Line Detection</vt:lpstr>
      <vt:lpstr>VISION SYSTEM: Object &amp; Obstacle Detection</vt:lpstr>
      <vt:lpstr>VISION SYSTEM: Omnidirectional Summary</vt:lpstr>
      <vt:lpstr>SENSOR FUSION: Localization</vt:lpstr>
      <vt:lpstr>SENSOR FUSION: Multi-Object Tracking </vt:lpstr>
      <vt:lpstr>MACHINE LEARNING: Q-Batch Reinforcement Learning</vt:lpstr>
      <vt:lpstr>MACHINE LEARNING: Training Task 1</vt:lpstr>
      <vt:lpstr>MACHINE LEARNING: Training Task 2</vt:lpstr>
      <vt:lpstr>MACHINE LEARNING: Training Task 3</vt:lpstr>
      <vt:lpstr>GAME STRATEGY: Individual Robot Strategy</vt:lpstr>
      <vt:lpstr>GAME STRATEGY: Individual Robot Strategy</vt:lpstr>
      <vt:lpstr>GAME STRATEGY: Individual Robot Strategy</vt:lpstr>
      <vt:lpstr>Sensing-actuating delays </vt:lpstr>
      <vt:lpstr>Approach used in rotational movement</vt:lpstr>
      <vt:lpstr>GAME STRATEGY: Utility Maps </vt:lpstr>
      <vt:lpstr>GAME STRATEGY: Multi-Robot Coordination</vt:lpstr>
      <vt:lpstr>GAME STRATEGY: Multi-Robot Coordination</vt:lpstr>
      <vt:lpstr>    CAMBADA Team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CS534 Spring 2019 Robotics Showcase by Chase St. Laurent, Alexander Stylos, Kangjie Mi, Jiahou Hou</dc:title>
  <dc:creator>Stylos</dc:creator>
  <cp:lastModifiedBy>Unicorn FartBomb</cp:lastModifiedBy>
  <cp:revision>3</cp:revision>
  <dcterms:modified xsi:type="dcterms:W3CDTF">2019-04-17T02:08:29Z</dcterms:modified>
</cp:coreProperties>
</file>