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8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ee01\Desktop\My%20Dropbox\PHD\Experiments\qstat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graphs%20for%20mmsy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graphs%20for%20mmsy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graphs%20for%20mmsy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My%20Dropbox\CHAP-MMSys\graphs%20for%20mmsy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Putty\1video1ftp_distance_ftp_throughput.txt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erminator\Desktop\Putty\1video1ftp_distance_video_fps.txt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ee01\Desktop\My%20Dropbox\PHD\Experiments\webpage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lee01\Desktop\My%20Dropbox\PHD\Experiments\qsta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Helvetica" pitchFamily="34" charset="0"/>
                <a:cs typeface="Helvetica" pitchFamily="34" charset="0"/>
              </a:defRPr>
            </a:pPr>
            <a:r>
              <a:rPr lang="en-US">
                <a:latin typeface="Helvetica" pitchFamily="34" charset="0"/>
                <a:cs typeface="Helvetica" pitchFamily="34" charset="0"/>
              </a:rPr>
              <a:t>DropTail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FTP 1</c:v>
          </c:tx>
          <c:spPr>
            <a:ln>
              <a:solidFill>
                <a:srgbClr val="0A64A4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Sheet1!$F$1:$F$299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20.906719999999879</c:v>
                </c:pt>
                <c:pt idx="61">
                  <c:v>25.965599999999842</c:v>
                </c:pt>
                <c:pt idx="62">
                  <c:v>26.0276</c:v>
                </c:pt>
                <c:pt idx="63">
                  <c:v>25.816800000000086</c:v>
                </c:pt>
                <c:pt idx="64">
                  <c:v>25.878799999999909</c:v>
                </c:pt>
                <c:pt idx="65">
                  <c:v>26.04</c:v>
                </c:pt>
                <c:pt idx="66">
                  <c:v>25.767199999999921</c:v>
                </c:pt>
                <c:pt idx="67">
                  <c:v>25.767199999999921</c:v>
                </c:pt>
                <c:pt idx="68">
                  <c:v>25.4572</c:v>
                </c:pt>
                <c:pt idx="69">
                  <c:v>25.8292</c:v>
                </c:pt>
                <c:pt idx="70">
                  <c:v>25.916</c:v>
                </c:pt>
                <c:pt idx="71">
                  <c:v>25.494399999999917</c:v>
                </c:pt>
                <c:pt idx="72">
                  <c:v>26.0276</c:v>
                </c:pt>
                <c:pt idx="73">
                  <c:v>25.891200000000001</c:v>
                </c:pt>
                <c:pt idx="74">
                  <c:v>25.816800000000086</c:v>
                </c:pt>
                <c:pt idx="75">
                  <c:v>25.916</c:v>
                </c:pt>
                <c:pt idx="76">
                  <c:v>25.965599999999842</c:v>
                </c:pt>
                <c:pt idx="77">
                  <c:v>25.940799999999868</c:v>
                </c:pt>
                <c:pt idx="78">
                  <c:v>25.717600000000001</c:v>
                </c:pt>
                <c:pt idx="79">
                  <c:v>25.953199999999921</c:v>
                </c:pt>
                <c:pt idx="80">
                  <c:v>25.953199999999921</c:v>
                </c:pt>
                <c:pt idx="81">
                  <c:v>25.990399999999905</c:v>
                </c:pt>
                <c:pt idx="82">
                  <c:v>26.04</c:v>
                </c:pt>
                <c:pt idx="83">
                  <c:v>25.866399999999913</c:v>
                </c:pt>
                <c:pt idx="84">
                  <c:v>26.0276</c:v>
                </c:pt>
                <c:pt idx="85">
                  <c:v>25.990399999999905</c:v>
                </c:pt>
                <c:pt idx="86">
                  <c:v>25.804400000000001</c:v>
                </c:pt>
                <c:pt idx="87">
                  <c:v>25.903599999999894</c:v>
                </c:pt>
                <c:pt idx="88">
                  <c:v>26.0276</c:v>
                </c:pt>
                <c:pt idx="89">
                  <c:v>25.878799999999909</c:v>
                </c:pt>
                <c:pt idx="90">
                  <c:v>25.978000000000002</c:v>
                </c:pt>
                <c:pt idx="91">
                  <c:v>25.866399999999913</c:v>
                </c:pt>
                <c:pt idx="92">
                  <c:v>25.878799999999909</c:v>
                </c:pt>
                <c:pt idx="93">
                  <c:v>26.052399999999913</c:v>
                </c:pt>
                <c:pt idx="94">
                  <c:v>25.779599999999913</c:v>
                </c:pt>
                <c:pt idx="95">
                  <c:v>25.978000000000002</c:v>
                </c:pt>
                <c:pt idx="96">
                  <c:v>25.804400000000001</c:v>
                </c:pt>
                <c:pt idx="97">
                  <c:v>26.052399999999913</c:v>
                </c:pt>
                <c:pt idx="98">
                  <c:v>25.742399999999879</c:v>
                </c:pt>
                <c:pt idx="99">
                  <c:v>25.928399999999879</c:v>
                </c:pt>
                <c:pt idx="100">
                  <c:v>25.792000000000002</c:v>
                </c:pt>
                <c:pt idx="101">
                  <c:v>25.742399999999879</c:v>
                </c:pt>
                <c:pt idx="102">
                  <c:v>26.002800000000001</c:v>
                </c:pt>
                <c:pt idx="103">
                  <c:v>25.928399999999879</c:v>
                </c:pt>
                <c:pt idx="104">
                  <c:v>26.002800000000001</c:v>
                </c:pt>
                <c:pt idx="105">
                  <c:v>26.176400000000001</c:v>
                </c:pt>
                <c:pt idx="106">
                  <c:v>26.139199999999999</c:v>
                </c:pt>
                <c:pt idx="107">
                  <c:v>26.002800000000001</c:v>
                </c:pt>
                <c:pt idx="108">
                  <c:v>25.878799999999909</c:v>
                </c:pt>
                <c:pt idx="109">
                  <c:v>25.8292</c:v>
                </c:pt>
                <c:pt idx="110">
                  <c:v>25.990399999999905</c:v>
                </c:pt>
                <c:pt idx="111">
                  <c:v>25.940799999999868</c:v>
                </c:pt>
                <c:pt idx="112">
                  <c:v>26.0152</c:v>
                </c:pt>
                <c:pt idx="113">
                  <c:v>26.114400000000035</c:v>
                </c:pt>
                <c:pt idx="114">
                  <c:v>25.8292</c:v>
                </c:pt>
                <c:pt idx="115">
                  <c:v>25.953199999999921</c:v>
                </c:pt>
                <c:pt idx="116">
                  <c:v>26.0152</c:v>
                </c:pt>
                <c:pt idx="117">
                  <c:v>25.8292</c:v>
                </c:pt>
                <c:pt idx="118">
                  <c:v>26.089599999999894</c:v>
                </c:pt>
                <c:pt idx="119">
                  <c:v>25.965599999999842</c:v>
                </c:pt>
                <c:pt idx="120">
                  <c:v>23.001999999999999</c:v>
                </c:pt>
                <c:pt idx="121">
                  <c:v>18.835599999999989</c:v>
                </c:pt>
                <c:pt idx="122">
                  <c:v>14.5328</c:v>
                </c:pt>
                <c:pt idx="123">
                  <c:v>11.4452</c:v>
                </c:pt>
                <c:pt idx="124">
                  <c:v>9.7463999999999995</c:v>
                </c:pt>
                <c:pt idx="125">
                  <c:v>12.424800000000001</c:v>
                </c:pt>
                <c:pt idx="126">
                  <c:v>13.2308</c:v>
                </c:pt>
                <c:pt idx="127">
                  <c:v>15.872000000000039</c:v>
                </c:pt>
                <c:pt idx="128">
                  <c:v>14.805600000000039</c:v>
                </c:pt>
                <c:pt idx="129">
                  <c:v>13.64</c:v>
                </c:pt>
                <c:pt idx="130">
                  <c:v>13.516</c:v>
                </c:pt>
                <c:pt idx="131">
                  <c:v>12.6356</c:v>
                </c:pt>
                <c:pt idx="132">
                  <c:v>11.036</c:v>
                </c:pt>
                <c:pt idx="133">
                  <c:v>12.1768</c:v>
                </c:pt>
                <c:pt idx="134">
                  <c:v>13.7392</c:v>
                </c:pt>
                <c:pt idx="135">
                  <c:v>15.0288</c:v>
                </c:pt>
                <c:pt idx="136">
                  <c:v>15.425600000000006</c:v>
                </c:pt>
                <c:pt idx="137">
                  <c:v>15.512400000000024</c:v>
                </c:pt>
                <c:pt idx="138">
                  <c:v>13.714399999999999</c:v>
                </c:pt>
                <c:pt idx="139">
                  <c:v>16.591200000000001</c:v>
                </c:pt>
                <c:pt idx="140">
                  <c:v>15.698399999999999</c:v>
                </c:pt>
                <c:pt idx="141">
                  <c:v>13.144</c:v>
                </c:pt>
                <c:pt idx="142">
                  <c:v>12.524000000000001</c:v>
                </c:pt>
                <c:pt idx="143">
                  <c:v>13.392000000000024</c:v>
                </c:pt>
                <c:pt idx="144">
                  <c:v>11.16</c:v>
                </c:pt>
                <c:pt idx="145">
                  <c:v>11.693200000000001</c:v>
                </c:pt>
                <c:pt idx="146">
                  <c:v>11.482400000000039</c:v>
                </c:pt>
                <c:pt idx="147">
                  <c:v>12.4992</c:v>
                </c:pt>
                <c:pt idx="148">
                  <c:v>13.999600000000004</c:v>
                </c:pt>
                <c:pt idx="149">
                  <c:v>12.524000000000001</c:v>
                </c:pt>
                <c:pt idx="150">
                  <c:v>10.688800000000001</c:v>
                </c:pt>
                <c:pt idx="151">
                  <c:v>12.586</c:v>
                </c:pt>
                <c:pt idx="152">
                  <c:v>15.7852</c:v>
                </c:pt>
                <c:pt idx="153">
                  <c:v>18.153600000000001</c:v>
                </c:pt>
                <c:pt idx="154">
                  <c:v>16.764800000000001</c:v>
                </c:pt>
                <c:pt idx="155">
                  <c:v>14.731199999999999</c:v>
                </c:pt>
                <c:pt idx="156">
                  <c:v>15.0908</c:v>
                </c:pt>
                <c:pt idx="157">
                  <c:v>15.847200000000001</c:v>
                </c:pt>
                <c:pt idx="158">
                  <c:v>13.6028</c:v>
                </c:pt>
                <c:pt idx="159">
                  <c:v>11.7552</c:v>
                </c:pt>
                <c:pt idx="160">
                  <c:v>15.103200000000001</c:v>
                </c:pt>
                <c:pt idx="161">
                  <c:v>14.892400000000048</c:v>
                </c:pt>
                <c:pt idx="162">
                  <c:v>12.623200000000001</c:v>
                </c:pt>
                <c:pt idx="163">
                  <c:v>15.797600000000001</c:v>
                </c:pt>
                <c:pt idx="164">
                  <c:v>14.793200000000001</c:v>
                </c:pt>
                <c:pt idx="165">
                  <c:v>14.26</c:v>
                </c:pt>
                <c:pt idx="166">
                  <c:v>16.864000000000001</c:v>
                </c:pt>
                <c:pt idx="167">
                  <c:v>17.012799999999913</c:v>
                </c:pt>
                <c:pt idx="168">
                  <c:v>15.0288</c:v>
                </c:pt>
                <c:pt idx="169">
                  <c:v>13.590400000000002</c:v>
                </c:pt>
                <c:pt idx="170">
                  <c:v>11.953600000000026</c:v>
                </c:pt>
                <c:pt idx="171">
                  <c:v>9.7836000000000034</c:v>
                </c:pt>
                <c:pt idx="172">
                  <c:v>11.4948</c:v>
                </c:pt>
                <c:pt idx="173">
                  <c:v>9.7960000000000012</c:v>
                </c:pt>
                <c:pt idx="174">
                  <c:v>8.6056000000000008</c:v>
                </c:pt>
                <c:pt idx="175">
                  <c:v>10.2796</c:v>
                </c:pt>
                <c:pt idx="176">
                  <c:v>11.742800000000001</c:v>
                </c:pt>
                <c:pt idx="177">
                  <c:v>11.904</c:v>
                </c:pt>
                <c:pt idx="178">
                  <c:v>12.1768</c:v>
                </c:pt>
                <c:pt idx="179">
                  <c:v>13.206</c:v>
                </c:pt>
                <c:pt idx="180">
                  <c:v>26.04</c:v>
                </c:pt>
                <c:pt idx="181">
                  <c:v>26.3004</c:v>
                </c:pt>
                <c:pt idx="182">
                  <c:v>25.940799999999868</c:v>
                </c:pt>
                <c:pt idx="183">
                  <c:v>26.002800000000001</c:v>
                </c:pt>
                <c:pt idx="184">
                  <c:v>26.102</c:v>
                </c:pt>
                <c:pt idx="185">
                  <c:v>26.0152</c:v>
                </c:pt>
                <c:pt idx="186">
                  <c:v>26.0276</c:v>
                </c:pt>
                <c:pt idx="187">
                  <c:v>25.779599999999913</c:v>
                </c:pt>
                <c:pt idx="188">
                  <c:v>25.953199999999921</c:v>
                </c:pt>
                <c:pt idx="189">
                  <c:v>25.940799999999868</c:v>
                </c:pt>
                <c:pt idx="190">
                  <c:v>26.0276</c:v>
                </c:pt>
                <c:pt idx="191">
                  <c:v>26.052399999999913</c:v>
                </c:pt>
                <c:pt idx="192">
                  <c:v>25.742399999999879</c:v>
                </c:pt>
                <c:pt idx="193">
                  <c:v>25.792000000000002</c:v>
                </c:pt>
                <c:pt idx="194">
                  <c:v>25.5688</c:v>
                </c:pt>
                <c:pt idx="195">
                  <c:v>25.878799999999909</c:v>
                </c:pt>
                <c:pt idx="196">
                  <c:v>26.052399999999913</c:v>
                </c:pt>
                <c:pt idx="197">
                  <c:v>26.089599999999894</c:v>
                </c:pt>
                <c:pt idx="198">
                  <c:v>26.102</c:v>
                </c:pt>
                <c:pt idx="199">
                  <c:v>25.618400000000001</c:v>
                </c:pt>
                <c:pt idx="200">
                  <c:v>25.940799999999868</c:v>
                </c:pt>
                <c:pt idx="201">
                  <c:v>26.077200000000001</c:v>
                </c:pt>
                <c:pt idx="202">
                  <c:v>25.940799999999868</c:v>
                </c:pt>
                <c:pt idx="203">
                  <c:v>25.978000000000002</c:v>
                </c:pt>
                <c:pt idx="204">
                  <c:v>25.754799999999989</c:v>
                </c:pt>
                <c:pt idx="205">
                  <c:v>26.064800000000005</c:v>
                </c:pt>
                <c:pt idx="206">
                  <c:v>26.176400000000001</c:v>
                </c:pt>
                <c:pt idx="207">
                  <c:v>26.04</c:v>
                </c:pt>
                <c:pt idx="208">
                  <c:v>25.978000000000002</c:v>
                </c:pt>
                <c:pt idx="209">
                  <c:v>26.102</c:v>
                </c:pt>
                <c:pt idx="210">
                  <c:v>25.8416</c:v>
                </c:pt>
                <c:pt idx="211">
                  <c:v>25.953199999999921</c:v>
                </c:pt>
                <c:pt idx="212">
                  <c:v>26.04</c:v>
                </c:pt>
                <c:pt idx="213">
                  <c:v>26.064800000000005</c:v>
                </c:pt>
                <c:pt idx="214">
                  <c:v>26.176400000000001</c:v>
                </c:pt>
                <c:pt idx="215">
                  <c:v>25.940799999999868</c:v>
                </c:pt>
                <c:pt idx="216">
                  <c:v>26.164000000000001</c:v>
                </c:pt>
                <c:pt idx="217">
                  <c:v>25.8416</c:v>
                </c:pt>
                <c:pt idx="218">
                  <c:v>25.903599999999894</c:v>
                </c:pt>
                <c:pt idx="219">
                  <c:v>26.139199999999999</c:v>
                </c:pt>
                <c:pt idx="220">
                  <c:v>25.965599999999842</c:v>
                </c:pt>
                <c:pt idx="221">
                  <c:v>26.077200000000001</c:v>
                </c:pt>
                <c:pt idx="222">
                  <c:v>25.965599999999842</c:v>
                </c:pt>
                <c:pt idx="223">
                  <c:v>26.102</c:v>
                </c:pt>
                <c:pt idx="224">
                  <c:v>25.692799999999909</c:v>
                </c:pt>
                <c:pt idx="225">
                  <c:v>26.126799999999989</c:v>
                </c:pt>
                <c:pt idx="226">
                  <c:v>26.077200000000001</c:v>
                </c:pt>
                <c:pt idx="227">
                  <c:v>26.089599999999894</c:v>
                </c:pt>
                <c:pt idx="228">
                  <c:v>25.853999999999999</c:v>
                </c:pt>
                <c:pt idx="229">
                  <c:v>25.891200000000001</c:v>
                </c:pt>
                <c:pt idx="230">
                  <c:v>26.102</c:v>
                </c:pt>
                <c:pt idx="231">
                  <c:v>26.077200000000001</c:v>
                </c:pt>
                <c:pt idx="232">
                  <c:v>25.990399999999905</c:v>
                </c:pt>
                <c:pt idx="233">
                  <c:v>26.064800000000005</c:v>
                </c:pt>
                <c:pt idx="234">
                  <c:v>25.916</c:v>
                </c:pt>
                <c:pt idx="235">
                  <c:v>25.891200000000001</c:v>
                </c:pt>
                <c:pt idx="236">
                  <c:v>26.151599999999988</c:v>
                </c:pt>
                <c:pt idx="237">
                  <c:v>25.928399999999879</c:v>
                </c:pt>
                <c:pt idx="238">
                  <c:v>25.866399999999913</c:v>
                </c:pt>
                <c:pt idx="239">
                  <c:v>25.891200000000001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FTP 2</c:v>
          </c:tx>
          <c:spPr>
            <a:ln>
              <a:solidFill>
                <a:srgbClr val="FF9A00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Sheet1!$G$1:$G$299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3.2615200000000089</c:v>
                </c:pt>
                <c:pt idx="121">
                  <c:v>7.4276</c:v>
                </c:pt>
                <c:pt idx="122">
                  <c:v>11.978400000000002</c:v>
                </c:pt>
                <c:pt idx="123">
                  <c:v>14.954400000000026</c:v>
                </c:pt>
                <c:pt idx="124">
                  <c:v>16.864000000000001</c:v>
                </c:pt>
                <c:pt idx="125">
                  <c:v>13.863200000000004</c:v>
                </c:pt>
                <c:pt idx="126">
                  <c:v>13.119200000000001</c:v>
                </c:pt>
                <c:pt idx="127">
                  <c:v>10.366400000000054</c:v>
                </c:pt>
                <c:pt idx="128">
                  <c:v>11.742800000000001</c:v>
                </c:pt>
                <c:pt idx="129">
                  <c:v>12.71</c:v>
                </c:pt>
                <c:pt idx="130">
                  <c:v>13.119200000000001</c:v>
                </c:pt>
                <c:pt idx="131">
                  <c:v>13.8384</c:v>
                </c:pt>
                <c:pt idx="132">
                  <c:v>15.2272</c:v>
                </c:pt>
                <c:pt idx="133">
                  <c:v>14.359200000000024</c:v>
                </c:pt>
                <c:pt idx="134">
                  <c:v>12.8712</c:v>
                </c:pt>
                <c:pt idx="135">
                  <c:v>11.47</c:v>
                </c:pt>
                <c:pt idx="136">
                  <c:v>10.8748</c:v>
                </c:pt>
                <c:pt idx="137">
                  <c:v>11.1104</c:v>
                </c:pt>
                <c:pt idx="138">
                  <c:v>12.6852</c:v>
                </c:pt>
                <c:pt idx="139">
                  <c:v>9.9820000000000046</c:v>
                </c:pt>
                <c:pt idx="140">
                  <c:v>10.7136</c:v>
                </c:pt>
                <c:pt idx="141">
                  <c:v>13.255600000000006</c:v>
                </c:pt>
                <c:pt idx="142">
                  <c:v>13.9252</c:v>
                </c:pt>
                <c:pt idx="143">
                  <c:v>13.1068</c:v>
                </c:pt>
                <c:pt idx="144">
                  <c:v>14.942</c:v>
                </c:pt>
                <c:pt idx="145">
                  <c:v>14.805600000000039</c:v>
                </c:pt>
                <c:pt idx="146">
                  <c:v>14.8428</c:v>
                </c:pt>
                <c:pt idx="147">
                  <c:v>14.0616</c:v>
                </c:pt>
                <c:pt idx="148">
                  <c:v>12.524000000000001</c:v>
                </c:pt>
                <c:pt idx="149">
                  <c:v>13.962400000000054</c:v>
                </c:pt>
                <c:pt idx="150">
                  <c:v>15.698399999999999</c:v>
                </c:pt>
                <c:pt idx="151">
                  <c:v>13.875600000000048</c:v>
                </c:pt>
                <c:pt idx="152">
                  <c:v>10.7012</c:v>
                </c:pt>
                <c:pt idx="153">
                  <c:v>8.2584</c:v>
                </c:pt>
                <c:pt idx="154">
                  <c:v>9.7588000000000008</c:v>
                </c:pt>
                <c:pt idx="155">
                  <c:v>11.656000000000002</c:v>
                </c:pt>
                <c:pt idx="156">
                  <c:v>11.321200000000001</c:v>
                </c:pt>
                <c:pt idx="157">
                  <c:v>10.3912</c:v>
                </c:pt>
                <c:pt idx="158">
                  <c:v>12.8216</c:v>
                </c:pt>
                <c:pt idx="159">
                  <c:v>14.607200000000001</c:v>
                </c:pt>
                <c:pt idx="160">
                  <c:v>11.2096</c:v>
                </c:pt>
                <c:pt idx="161">
                  <c:v>11.718</c:v>
                </c:pt>
                <c:pt idx="162">
                  <c:v>13.8384</c:v>
                </c:pt>
                <c:pt idx="163">
                  <c:v>10.6144</c:v>
                </c:pt>
                <c:pt idx="164">
                  <c:v>11.854400000000039</c:v>
                </c:pt>
                <c:pt idx="165">
                  <c:v>12.288399999999999</c:v>
                </c:pt>
                <c:pt idx="166">
                  <c:v>9.5356000000000005</c:v>
                </c:pt>
                <c:pt idx="167">
                  <c:v>9.4736000000000047</c:v>
                </c:pt>
                <c:pt idx="168">
                  <c:v>11.4328</c:v>
                </c:pt>
                <c:pt idx="169">
                  <c:v>12.610800000000001</c:v>
                </c:pt>
                <c:pt idx="170">
                  <c:v>14.309600000000026</c:v>
                </c:pt>
                <c:pt idx="171">
                  <c:v>16.454799999999913</c:v>
                </c:pt>
                <c:pt idx="172">
                  <c:v>14.780800000000001</c:v>
                </c:pt>
                <c:pt idx="173">
                  <c:v>16.628399999999989</c:v>
                </c:pt>
                <c:pt idx="174">
                  <c:v>17.8932</c:v>
                </c:pt>
                <c:pt idx="175">
                  <c:v>15.996</c:v>
                </c:pt>
                <c:pt idx="176">
                  <c:v>14.508000000000001</c:v>
                </c:pt>
                <c:pt idx="177">
                  <c:v>14.508000000000001</c:v>
                </c:pt>
                <c:pt idx="178">
                  <c:v>14.2104</c:v>
                </c:pt>
                <c:pt idx="179">
                  <c:v>13.466400000000039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Total</c:v>
          </c:tx>
          <c:spPr>
            <a:ln>
              <a:solidFill>
                <a:srgbClr val="FF0700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Sheet1!$H$1:$H$299</c:f>
              <c:numCache>
                <c:formatCode>General</c:formatCode>
                <c:ptCount val="299"/>
                <c:pt idx="0">
                  <c:v>1.4400000000000043E-2</c:v>
                </c:pt>
                <c:pt idx="1">
                  <c:v>1.4400000000000043E-2</c:v>
                </c:pt>
                <c:pt idx="2">
                  <c:v>1.4400000000000043E-2</c:v>
                </c:pt>
                <c:pt idx="3">
                  <c:v>1.4400000000000043E-2</c:v>
                </c:pt>
                <c:pt idx="4">
                  <c:v>1.4400000000000043E-2</c:v>
                </c:pt>
                <c:pt idx="5">
                  <c:v>1.4400000000000043E-2</c:v>
                </c:pt>
                <c:pt idx="6">
                  <c:v>1.4400000000000043E-2</c:v>
                </c:pt>
                <c:pt idx="7">
                  <c:v>1.4400000000000043E-2</c:v>
                </c:pt>
                <c:pt idx="8">
                  <c:v>1.4400000000000043E-2</c:v>
                </c:pt>
                <c:pt idx="9">
                  <c:v>1.4400000000000043E-2</c:v>
                </c:pt>
                <c:pt idx="10">
                  <c:v>1.4400000000000043E-2</c:v>
                </c:pt>
                <c:pt idx="11">
                  <c:v>1.4400000000000043E-2</c:v>
                </c:pt>
                <c:pt idx="12">
                  <c:v>1.4400000000000043E-2</c:v>
                </c:pt>
                <c:pt idx="13">
                  <c:v>1.4400000000000043E-2</c:v>
                </c:pt>
                <c:pt idx="14">
                  <c:v>1.4400000000000043E-2</c:v>
                </c:pt>
                <c:pt idx="15">
                  <c:v>1.4400000000000043E-2</c:v>
                </c:pt>
                <c:pt idx="16">
                  <c:v>1.4400000000000043E-2</c:v>
                </c:pt>
                <c:pt idx="17">
                  <c:v>1.4400000000000043E-2</c:v>
                </c:pt>
                <c:pt idx="18">
                  <c:v>1.4400000000000043E-2</c:v>
                </c:pt>
                <c:pt idx="19">
                  <c:v>1.4400000000000043E-2</c:v>
                </c:pt>
                <c:pt idx="20">
                  <c:v>1.4400000000000043E-2</c:v>
                </c:pt>
                <c:pt idx="21">
                  <c:v>1.4400000000000043E-2</c:v>
                </c:pt>
                <c:pt idx="22">
                  <c:v>1.4400000000000043E-2</c:v>
                </c:pt>
                <c:pt idx="23">
                  <c:v>1.4400000000000043E-2</c:v>
                </c:pt>
                <c:pt idx="24">
                  <c:v>1.4400000000000043E-2</c:v>
                </c:pt>
                <c:pt idx="25">
                  <c:v>1.4400000000000043E-2</c:v>
                </c:pt>
                <c:pt idx="26">
                  <c:v>1.4400000000000043E-2</c:v>
                </c:pt>
                <c:pt idx="27">
                  <c:v>1.4400000000000043E-2</c:v>
                </c:pt>
                <c:pt idx="28">
                  <c:v>1.4400000000000043E-2</c:v>
                </c:pt>
                <c:pt idx="29">
                  <c:v>1.4400000000000043E-2</c:v>
                </c:pt>
                <c:pt idx="30">
                  <c:v>1.4400000000000043E-2</c:v>
                </c:pt>
                <c:pt idx="31">
                  <c:v>1.4400000000000043E-2</c:v>
                </c:pt>
                <c:pt idx="32">
                  <c:v>1.4400000000000043E-2</c:v>
                </c:pt>
                <c:pt idx="33">
                  <c:v>1.4400000000000043E-2</c:v>
                </c:pt>
                <c:pt idx="34">
                  <c:v>1.4400000000000043E-2</c:v>
                </c:pt>
                <c:pt idx="35">
                  <c:v>1.4400000000000043E-2</c:v>
                </c:pt>
                <c:pt idx="36">
                  <c:v>1.4400000000000043E-2</c:v>
                </c:pt>
                <c:pt idx="37">
                  <c:v>1.4400000000000043E-2</c:v>
                </c:pt>
                <c:pt idx="38">
                  <c:v>1.4400000000000043E-2</c:v>
                </c:pt>
                <c:pt idx="39">
                  <c:v>1.4400000000000043E-2</c:v>
                </c:pt>
                <c:pt idx="40">
                  <c:v>1.4400000000000043E-2</c:v>
                </c:pt>
                <c:pt idx="41">
                  <c:v>1.4400000000000043E-2</c:v>
                </c:pt>
                <c:pt idx="42">
                  <c:v>1.4400000000000043E-2</c:v>
                </c:pt>
                <c:pt idx="43">
                  <c:v>1.4400000000000043E-2</c:v>
                </c:pt>
                <c:pt idx="44">
                  <c:v>1.4400000000000043E-2</c:v>
                </c:pt>
                <c:pt idx="45">
                  <c:v>1.4400000000000043E-2</c:v>
                </c:pt>
                <c:pt idx="46">
                  <c:v>1.4400000000000043E-2</c:v>
                </c:pt>
                <c:pt idx="47">
                  <c:v>1.4400000000000043E-2</c:v>
                </c:pt>
                <c:pt idx="48">
                  <c:v>1.4400000000000043E-2</c:v>
                </c:pt>
                <c:pt idx="49">
                  <c:v>1.4400000000000043E-2</c:v>
                </c:pt>
                <c:pt idx="50">
                  <c:v>1.4400000000000043E-2</c:v>
                </c:pt>
                <c:pt idx="51">
                  <c:v>1.4400000000000043E-2</c:v>
                </c:pt>
                <c:pt idx="52">
                  <c:v>1.4400000000000043E-2</c:v>
                </c:pt>
                <c:pt idx="53">
                  <c:v>1.4400000000000043E-2</c:v>
                </c:pt>
                <c:pt idx="54">
                  <c:v>1.4400000000000043E-2</c:v>
                </c:pt>
                <c:pt idx="55">
                  <c:v>1.4400000000000043E-2</c:v>
                </c:pt>
                <c:pt idx="56">
                  <c:v>1.4400000000000043E-2</c:v>
                </c:pt>
                <c:pt idx="57">
                  <c:v>1.4400000000000043E-2</c:v>
                </c:pt>
                <c:pt idx="58">
                  <c:v>1.4400000000000043E-2</c:v>
                </c:pt>
                <c:pt idx="59">
                  <c:v>1.4400000000000043E-2</c:v>
                </c:pt>
                <c:pt idx="60">
                  <c:v>20.92111999999991</c:v>
                </c:pt>
                <c:pt idx="61">
                  <c:v>25.979999999999986</c:v>
                </c:pt>
                <c:pt idx="62">
                  <c:v>26.042000000000002</c:v>
                </c:pt>
                <c:pt idx="63">
                  <c:v>25.831199999999999</c:v>
                </c:pt>
                <c:pt idx="64">
                  <c:v>25.8932</c:v>
                </c:pt>
                <c:pt idx="65">
                  <c:v>26.054400000000001</c:v>
                </c:pt>
                <c:pt idx="66">
                  <c:v>25.781599999999898</c:v>
                </c:pt>
                <c:pt idx="67">
                  <c:v>25.781599999999898</c:v>
                </c:pt>
                <c:pt idx="68">
                  <c:v>25.471599999999913</c:v>
                </c:pt>
                <c:pt idx="69">
                  <c:v>25.843599999999913</c:v>
                </c:pt>
                <c:pt idx="70">
                  <c:v>25.930399999999914</c:v>
                </c:pt>
                <c:pt idx="71">
                  <c:v>25.508800000000001</c:v>
                </c:pt>
                <c:pt idx="72">
                  <c:v>26.042000000000002</c:v>
                </c:pt>
                <c:pt idx="73">
                  <c:v>25.905599999999879</c:v>
                </c:pt>
                <c:pt idx="74">
                  <c:v>25.831199999999999</c:v>
                </c:pt>
                <c:pt idx="75">
                  <c:v>25.930399999999914</c:v>
                </c:pt>
                <c:pt idx="76">
                  <c:v>25.979999999999986</c:v>
                </c:pt>
                <c:pt idx="77">
                  <c:v>25.955199999999909</c:v>
                </c:pt>
                <c:pt idx="78">
                  <c:v>25.731999999999999</c:v>
                </c:pt>
                <c:pt idx="79">
                  <c:v>25.967599999999898</c:v>
                </c:pt>
                <c:pt idx="80">
                  <c:v>25.967599999999898</c:v>
                </c:pt>
                <c:pt idx="81">
                  <c:v>26.004799999999989</c:v>
                </c:pt>
                <c:pt idx="82">
                  <c:v>26.054400000000001</c:v>
                </c:pt>
                <c:pt idx="83">
                  <c:v>25.880800000000001</c:v>
                </c:pt>
                <c:pt idx="84">
                  <c:v>26.042000000000002</c:v>
                </c:pt>
                <c:pt idx="85">
                  <c:v>26.004799999999989</c:v>
                </c:pt>
                <c:pt idx="86">
                  <c:v>25.818800000000035</c:v>
                </c:pt>
                <c:pt idx="87">
                  <c:v>25.917999999999999</c:v>
                </c:pt>
                <c:pt idx="88">
                  <c:v>26.042000000000002</c:v>
                </c:pt>
                <c:pt idx="89">
                  <c:v>25.8932</c:v>
                </c:pt>
                <c:pt idx="90">
                  <c:v>25.992399999999879</c:v>
                </c:pt>
                <c:pt idx="91">
                  <c:v>25.880800000000001</c:v>
                </c:pt>
                <c:pt idx="92">
                  <c:v>25.8932</c:v>
                </c:pt>
                <c:pt idx="93">
                  <c:v>26.066800000000001</c:v>
                </c:pt>
                <c:pt idx="94">
                  <c:v>25.793424000000002</c:v>
                </c:pt>
                <c:pt idx="95">
                  <c:v>25.992399999999879</c:v>
                </c:pt>
                <c:pt idx="96">
                  <c:v>25.818800000000035</c:v>
                </c:pt>
                <c:pt idx="97">
                  <c:v>26.066800000000001</c:v>
                </c:pt>
                <c:pt idx="98">
                  <c:v>25.75679999999991</c:v>
                </c:pt>
                <c:pt idx="99">
                  <c:v>25.942799999999842</c:v>
                </c:pt>
                <c:pt idx="100">
                  <c:v>25.8064</c:v>
                </c:pt>
                <c:pt idx="101">
                  <c:v>25.75679999999991</c:v>
                </c:pt>
                <c:pt idx="102">
                  <c:v>26.017199999999999</c:v>
                </c:pt>
                <c:pt idx="103">
                  <c:v>25.942799999999842</c:v>
                </c:pt>
                <c:pt idx="104">
                  <c:v>26.017199999999999</c:v>
                </c:pt>
                <c:pt idx="105">
                  <c:v>26.190799999999989</c:v>
                </c:pt>
                <c:pt idx="106">
                  <c:v>26.153600000000001</c:v>
                </c:pt>
                <c:pt idx="107">
                  <c:v>26.017199999999999</c:v>
                </c:pt>
                <c:pt idx="108">
                  <c:v>25.8932</c:v>
                </c:pt>
                <c:pt idx="109">
                  <c:v>25.843599999999913</c:v>
                </c:pt>
                <c:pt idx="110">
                  <c:v>26.004799999999989</c:v>
                </c:pt>
                <c:pt idx="111">
                  <c:v>25.955199999999909</c:v>
                </c:pt>
                <c:pt idx="112">
                  <c:v>26.029024</c:v>
                </c:pt>
                <c:pt idx="113">
                  <c:v>26.128799999999909</c:v>
                </c:pt>
                <c:pt idx="114">
                  <c:v>25.843599999999913</c:v>
                </c:pt>
                <c:pt idx="115">
                  <c:v>25.967599999999898</c:v>
                </c:pt>
                <c:pt idx="116">
                  <c:v>26.029599999999913</c:v>
                </c:pt>
                <c:pt idx="117">
                  <c:v>25.843599999999913</c:v>
                </c:pt>
                <c:pt idx="118">
                  <c:v>26.103999999999999</c:v>
                </c:pt>
                <c:pt idx="119">
                  <c:v>25.979999999999986</c:v>
                </c:pt>
                <c:pt idx="120">
                  <c:v>26.277920000000005</c:v>
                </c:pt>
                <c:pt idx="121">
                  <c:v>26.2776</c:v>
                </c:pt>
                <c:pt idx="122">
                  <c:v>26.525599999999887</c:v>
                </c:pt>
                <c:pt idx="123">
                  <c:v>26.414000000000001</c:v>
                </c:pt>
                <c:pt idx="124">
                  <c:v>26.624800000000086</c:v>
                </c:pt>
                <c:pt idx="125">
                  <c:v>26.302399999999913</c:v>
                </c:pt>
                <c:pt idx="126">
                  <c:v>26.3644</c:v>
                </c:pt>
                <c:pt idx="127">
                  <c:v>26.252800000000001</c:v>
                </c:pt>
                <c:pt idx="128">
                  <c:v>26.562799999999868</c:v>
                </c:pt>
                <c:pt idx="129">
                  <c:v>26.3644</c:v>
                </c:pt>
                <c:pt idx="130">
                  <c:v>26.6496</c:v>
                </c:pt>
                <c:pt idx="131">
                  <c:v>26.488399999999853</c:v>
                </c:pt>
                <c:pt idx="132">
                  <c:v>26.277024000000001</c:v>
                </c:pt>
                <c:pt idx="133">
                  <c:v>26.5504</c:v>
                </c:pt>
                <c:pt idx="134">
                  <c:v>26.624800000000086</c:v>
                </c:pt>
                <c:pt idx="135">
                  <c:v>26.512048</c:v>
                </c:pt>
                <c:pt idx="136">
                  <c:v>26.314800000000105</c:v>
                </c:pt>
                <c:pt idx="137">
                  <c:v>26.636624000000001</c:v>
                </c:pt>
                <c:pt idx="138">
                  <c:v>26.414000000000001</c:v>
                </c:pt>
                <c:pt idx="139">
                  <c:v>26.58759999999991</c:v>
                </c:pt>
                <c:pt idx="140">
                  <c:v>26.425823999999913</c:v>
                </c:pt>
                <c:pt idx="141">
                  <c:v>26.412848</c:v>
                </c:pt>
                <c:pt idx="142">
                  <c:v>26.463023999999894</c:v>
                </c:pt>
                <c:pt idx="143">
                  <c:v>26.512623999999917</c:v>
                </c:pt>
                <c:pt idx="144">
                  <c:v>26.116399999999999</c:v>
                </c:pt>
                <c:pt idx="145">
                  <c:v>26.513200000000001</c:v>
                </c:pt>
                <c:pt idx="146">
                  <c:v>26.339023999999988</c:v>
                </c:pt>
                <c:pt idx="147">
                  <c:v>26.575199999999917</c:v>
                </c:pt>
                <c:pt idx="148">
                  <c:v>26.537424000000001</c:v>
                </c:pt>
                <c:pt idx="149">
                  <c:v>26.500800000000005</c:v>
                </c:pt>
                <c:pt idx="150">
                  <c:v>26.40159999999991</c:v>
                </c:pt>
                <c:pt idx="151">
                  <c:v>26.475423999999883</c:v>
                </c:pt>
                <c:pt idx="152">
                  <c:v>26.500800000000005</c:v>
                </c:pt>
                <c:pt idx="153">
                  <c:v>26.426399999999898</c:v>
                </c:pt>
                <c:pt idx="154">
                  <c:v>26.538</c:v>
                </c:pt>
                <c:pt idx="155">
                  <c:v>26.40159999999991</c:v>
                </c:pt>
                <c:pt idx="156">
                  <c:v>26.426399999999898</c:v>
                </c:pt>
                <c:pt idx="157">
                  <c:v>26.251647999999989</c:v>
                </c:pt>
                <c:pt idx="158">
                  <c:v>26.438800000000001</c:v>
                </c:pt>
                <c:pt idx="159">
                  <c:v>26.376799999999989</c:v>
                </c:pt>
                <c:pt idx="160">
                  <c:v>26.327200000000001</c:v>
                </c:pt>
                <c:pt idx="161">
                  <c:v>26.624800000000086</c:v>
                </c:pt>
                <c:pt idx="162">
                  <c:v>26.475999999999924</c:v>
                </c:pt>
                <c:pt idx="163">
                  <c:v>26.426399999999898</c:v>
                </c:pt>
                <c:pt idx="164">
                  <c:v>26.661424</c:v>
                </c:pt>
                <c:pt idx="165">
                  <c:v>26.562799999999868</c:v>
                </c:pt>
                <c:pt idx="166">
                  <c:v>26.414000000000001</c:v>
                </c:pt>
                <c:pt idx="167">
                  <c:v>26.500800000000005</c:v>
                </c:pt>
                <c:pt idx="168">
                  <c:v>26.475999999999924</c:v>
                </c:pt>
                <c:pt idx="169">
                  <c:v>26.21559999999991</c:v>
                </c:pt>
                <c:pt idx="170">
                  <c:v>26.2776</c:v>
                </c:pt>
                <c:pt idx="171">
                  <c:v>26.252800000000001</c:v>
                </c:pt>
                <c:pt idx="172">
                  <c:v>26.29</c:v>
                </c:pt>
                <c:pt idx="173">
                  <c:v>26.438800000000001</c:v>
                </c:pt>
                <c:pt idx="174">
                  <c:v>26.513200000000001</c:v>
                </c:pt>
                <c:pt idx="175">
                  <c:v>26.29</c:v>
                </c:pt>
                <c:pt idx="176">
                  <c:v>26.265199999999879</c:v>
                </c:pt>
                <c:pt idx="177">
                  <c:v>26.426399999999898</c:v>
                </c:pt>
                <c:pt idx="178">
                  <c:v>26.40159999999991</c:v>
                </c:pt>
                <c:pt idx="179">
                  <c:v>26.686800000000005</c:v>
                </c:pt>
                <c:pt idx="180">
                  <c:v>26.054400000000001</c:v>
                </c:pt>
                <c:pt idx="181">
                  <c:v>26.314800000000105</c:v>
                </c:pt>
                <c:pt idx="182">
                  <c:v>25.955199999999909</c:v>
                </c:pt>
                <c:pt idx="183">
                  <c:v>26.017199999999999</c:v>
                </c:pt>
                <c:pt idx="184">
                  <c:v>26.116399999999999</c:v>
                </c:pt>
                <c:pt idx="185">
                  <c:v>26.029599999999913</c:v>
                </c:pt>
                <c:pt idx="186">
                  <c:v>26.042000000000002</c:v>
                </c:pt>
                <c:pt idx="187">
                  <c:v>25.794</c:v>
                </c:pt>
                <c:pt idx="188">
                  <c:v>25.967599999999898</c:v>
                </c:pt>
                <c:pt idx="189">
                  <c:v>25.955199999999909</c:v>
                </c:pt>
                <c:pt idx="190">
                  <c:v>26.042000000000002</c:v>
                </c:pt>
                <c:pt idx="191">
                  <c:v>26.066800000000001</c:v>
                </c:pt>
                <c:pt idx="192">
                  <c:v>25.75679999999991</c:v>
                </c:pt>
                <c:pt idx="193">
                  <c:v>25.8064</c:v>
                </c:pt>
                <c:pt idx="194">
                  <c:v>25.583199999999909</c:v>
                </c:pt>
                <c:pt idx="195">
                  <c:v>25.8932</c:v>
                </c:pt>
                <c:pt idx="196">
                  <c:v>26.066223999999909</c:v>
                </c:pt>
                <c:pt idx="197">
                  <c:v>26.103424</c:v>
                </c:pt>
                <c:pt idx="198">
                  <c:v>26.116399999999999</c:v>
                </c:pt>
                <c:pt idx="199">
                  <c:v>25.632800000000035</c:v>
                </c:pt>
                <c:pt idx="200">
                  <c:v>25.955199999999909</c:v>
                </c:pt>
                <c:pt idx="201">
                  <c:v>26.091024000000001</c:v>
                </c:pt>
                <c:pt idx="202">
                  <c:v>25.954623999999921</c:v>
                </c:pt>
                <c:pt idx="203">
                  <c:v>25.992399999999879</c:v>
                </c:pt>
                <c:pt idx="204">
                  <c:v>25.769199999999909</c:v>
                </c:pt>
                <c:pt idx="205">
                  <c:v>26.0792</c:v>
                </c:pt>
                <c:pt idx="206">
                  <c:v>26.190799999999989</c:v>
                </c:pt>
                <c:pt idx="207">
                  <c:v>26.054400000000001</c:v>
                </c:pt>
                <c:pt idx="208">
                  <c:v>25.992399999999879</c:v>
                </c:pt>
                <c:pt idx="209">
                  <c:v>26.116399999999999</c:v>
                </c:pt>
                <c:pt idx="210">
                  <c:v>25.856000000000005</c:v>
                </c:pt>
                <c:pt idx="211">
                  <c:v>25.967599999999898</c:v>
                </c:pt>
                <c:pt idx="212">
                  <c:v>26.054400000000001</c:v>
                </c:pt>
                <c:pt idx="213">
                  <c:v>26.0792</c:v>
                </c:pt>
                <c:pt idx="214">
                  <c:v>26.190799999999989</c:v>
                </c:pt>
                <c:pt idx="215">
                  <c:v>25.955199999999909</c:v>
                </c:pt>
                <c:pt idx="216">
                  <c:v>26.1784</c:v>
                </c:pt>
                <c:pt idx="217">
                  <c:v>25.856000000000005</c:v>
                </c:pt>
                <c:pt idx="218">
                  <c:v>25.917999999999999</c:v>
                </c:pt>
                <c:pt idx="219">
                  <c:v>26.153600000000001</c:v>
                </c:pt>
                <c:pt idx="220">
                  <c:v>25.979999999999986</c:v>
                </c:pt>
                <c:pt idx="221">
                  <c:v>26.0916</c:v>
                </c:pt>
                <c:pt idx="222">
                  <c:v>25.979999999999986</c:v>
                </c:pt>
                <c:pt idx="223">
                  <c:v>26.115824000000035</c:v>
                </c:pt>
                <c:pt idx="224">
                  <c:v>25.7072</c:v>
                </c:pt>
                <c:pt idx="225">
                  <c:v>26.141200000000001</c:v>
                </c:pt>
                <c:pt idx="226">
                  <c:v>26.0916</c:v>
                </c:pt>
                <c:pt idx="227">
                  <c:v>26.103999999999999</c:v>
                </c:pt>
                <c:pt idx="228">
                  <c:v>25.868399999999909</c:v>
                </c:pt>
                <c:pt idx="229">
                  <c:v>25.905599999999879</c:v>
                </c:pt>
                <c:pt idx="230">
                  <c:v>26.116399999999999</c:v>
                </c:pt>
                <c:pt idx="231">
                  <c:v>26.0916</c:v>
                </c:pt>
                <c:pt idx="232">
                  <c:v>26.004799999999989</c:v>
                </c:pt>
                <c:pt idx="233">
                  <c:v>26.0792</c:v>
                </c:pt>
                <c:pt idx="234">
                  <c:v>25.930399999999914</c:v>
                </c:pt>
                <c:pt idx="235">
                  <c:v>25.905599999999879</c:v>
                </c:pt>
                <c:pt idx="236">
                  <c:v>26.166</c:v>
                </c:pt>
                <c:pt idx="237">
                  <c:v>25.942799999999842</c:v>
                </c:pt>
                <c:pt idx="238">
                  <c:v>25.880800000000001</c:v>
                </c:pt>
                <c:pt idx="239">
                  <c:v>25.905599999999879</c:v>
                </c:pt>
                <c:pt idx="240">
                  <c:v>1.4400000000000043E-2</c:v>
                </c:pt>
                <c:pt idx="241">
                  <c:v>1.4400000000000043E-2</c:v>
                </c:pt>
                <c:pt idx="242">
                  <c:v>1.4400000000000043E-2</c:v>
                </c:pt>
                <c:pt idx="243">
                  <c:v>1.4400000000000043E-2</c:v>
                </c:pt>
                <c:pt idx="244">
                  <c:v>1.4400000000000043E-2</c:v>
                </c:pt>
                <c:pt idx="245">
                  <c:v>1.4400000000000043E-2</c:v>
                </c:pt>
                <c:pt idx="246">
                  <c:v>1.4400000000000043E-2</c:v>
                </c:pt>
                <c:pt idx="247">
                  <c:v>1.4400000000000043E-2</c:v>
                </c:pt>
                <c:pt idx="248">
                  <c:v>1.4400000000000043E-2</c:v>
                </c:pt>
                <c:pt idx="249">
                  <c:v>1.4400000000000043E-2</c:v>
                </c:pt>
                <c:pt idx="250">
                  <c:v>1.4400000000000043E-2</c:v>
                </c:pt>
                <c:pt idx="251">
                  <c:v>1.4400000000000043E-2</c:v>
                </c:pt>
                <c:pt idx="252">
                  <c:v>1.4400000000000043E-2</c:v>
                </c:pt>
                <c:pt idx="253">
                  <c:v>1.4400000000000043E-2</c:v>
                </c:pt>
                <c:pt idx="254">
                  <c:v>1.4400000000000043E-2</c:v>
                </c:pt>
                <c:pt idx="255">
                  <c:v>1.4400000000000043E-2</c:v>
                </c:pt>
                <c:pt idx="256">
                  <c:v>1.4400000000000043E-2</c:v>
                </c:pt>
                <c:pt idx="257">
                  <c:v>1.4400000000000043E-2</c:v>
                </c:pt>
                <c:pt idx="258">
                  <c:v>1.4400000000000043E-2</c:v>
                </c:pt>
                <c:pt idx="259">
                  <c:v>1.4400000000000043E-2</c:v>
                </c:pt>
                <c:pt idx="260">
                  <c:v>1.4400000000000043E-2</c:v>
                </c:pt>
                <c:pt idx="261">
                  <c:v>1.4400000000000043E-2</c:v>
                </c:pt>
                <c:pt idx="262">
                  <c:v>1.4400000000000043E-2</c:v>
                </c:pt>
                <c:pt idx="263">
                  <c:v>1.4400000000000043E-2</c:v>
                </c:pt>
                <c:pt idx="264">
                  <c:v>1.4400000000000043E-2</c:v>
                </c:pt>
                <c:pt idx="265">
                  <c:v>1.4400000000000043E-2</c:v>
                </c:pt>
                <c:pt idx="266">
                  <c:v>1.4400000000000043E-2</c:v>
                </c:pt>
                <c:pt idx="267">
                  <c:v>1.4400000000000043E-2</c:v>
                </c:pt>
                <c:pt idx="268">
                  <c:v>1.4400000000000043E-2</c:v>
                </c:pt>
                <c:pt idx="269">
                  <c:v>1.4400000000000043E-2</c:v>
                </c:pt>
                <c:pt idx="270">
                  <c:v>1.4400000000000043E-2</c:v>
                </c:pt>
                <c:pt idx="271">
                  <c:v>1.4400000000000043E-2</c:v>
                </c:pt>
                <c:pt idx="272">
                  <c:v>1.4400000000000043E-2</c:v>
                </c:pt>
                <c:pt idx="273">
                  <c:v>1.4400000000000043E-2</c:v>
                </c:pt>
                <c:pt idx="274">
                  <c:v>1.4400000000000043E-2</c:v>
                </c:pt>
                <c:pt idx="275">
                  <c:v>1.4400000000000043E-2</c:v>
                </c:pt>
                <c:pt idx="276">
                  <c:v>1.4400000000000043E-2</c:v>
                </c:pt>
                <c:pt idx="277">
                  <c:v>1.4400000000000043E-2</c:v>
                </c:pt>
                <c:pt idx="278">
                  <c:v>1.4400000000000043E-2</c:v>
                </c:pt>
                <c:pt idx="279">
                  <c:v>1.4400000000000043E-2</c:v>
                </c:pt>
                <c:pt idx="280">
                  <c:v>1.4400000000000043E-2</c:v>
                </c:pt>
                <c:pt idx="281">
                  <c:v>1.4400000000000043E-2</c:v>
                </c:pt>
                <c:pt idx="282">
                  <c:v>1.4400000000000043E-2</c:v>
                </c:pt>
                <c:pt idx="283">
                  <c:v>1.4400000000000043E-2</c:v>
                </c:pt>
                <c:pt idx="284">
                  <c:v>1.4400000000000043E-2</c:v>
                </c:pt>
                <c:pt idx="285">
                  <c:v>1.4400000000000043E-2</c:v>
                </c:pt>
                <c:pt idx="286">
                  <c:v>1.4400000000000043E-2</c:v>
                </c:pt>
                <c:pt idx="287">
                  <c:v>1.4400000000000043E-2</c:v>
                </c:pt>
                <c:pt idx="288">
                  <c:v>1.4400000000000043E-2</c:v>
                </c:pt>
                <c:pt idx="289">
                  <c:v>1.4400000000000043E-2</c:v>
                </c:pt>
                <c:pt idx="290">
                  <c:v>1.4400000000000043E-2</c:v>
                </c:pt>
                <c:pt idx="291">
                  <c:v>1.4400000000000043E-2</c:v>
                </c:pt>
                <c:pt idx="292">
                  <c:v>1.4400000000000043E-2</c:v>
                </c:pt>
                <c:pt idx="293">
                  <c:v>1.4400000000000043E-2</c:v>
                </c:pt>
                <c:pt idx="294">
                  <c:v>1.4400000000000043E-2</c:v>
                </c:pt>
                <c:pt idx="295">
                  <c:v>1.4400000000000043E-2</c:v>
                </c:pt>
                <c:pt idx="296">
                  <c:v>1.4400000000000043E-2</c:v>
                </c:pt>
                <c:pt idx="297">
                  <c:v>1.4400000000000043E-2</c:v>
                </c:pt>
                <c:pt idx="298">
                  <c:v>1.4400000000000043E-2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81120"/>
        <c:axId val="87383040"/>
      </c:scatterChart>
      <c:valAx>
        <c:axId val="87381120"/>
        <c:scaling>
          <c:orientation val="minMax"/>
          <c:max val="220"/>
          <c:min val="14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383040"/>
        <c:crosses val="autoZero"/>
        <c:crossBetween val="midCat"/>
        <c:majorUnit val="20"/>
      </c:valAx>
      <c:valAx>
        <c:axId val="87383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>
                    <a:latin typeface="Helvetica" pitchFamily="34" charset="0"/>
                    <a:cs typeface="Helvetica" pitchFamily="34" charset="0"/>
                  </a:rPr>
                  <a:t>Throughput (Mbps)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3811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47769028871394E-2"/>
          <c:y val="3.4626436781609204E-2"/>
          <c:w val="0.90552904256533162"/>
          <c:h val="0.64148791745859557"/>
        </c:manualLayout>
      </c:layout>
      <c:scatterChart>
        <c:scatterStyle val="lineMarker"/>
        <c:varyColors val="0"/>
        <c:ser>
          <c:idx val="0"/>
          <c:order val="0"/>
          <c:tx>
            <c:v>FIFO (only qstat)</c:v>
          </c:tx>
          <c:spPr>
            <a:ln w="28575">
              <a:solidFill>
                <a:srgbClr val="FF6400"/>
              </a:solidFill>
              <a:prstDash val="solid"/>
            </a:ln>
          </c:spPr>
          <c:marker>
            <c:symbol val="none"/>
          </c:marker>
          <c:xVal>
            <c:numRef>
              <c:f>Sheet1!$A$1:$A$152</c:f>
              <c:numCache>
                <c:formatCode>General</c:formatCode>
                <c:ptCount val="152"/>
                <c:pt idx="0">
                  <c:v>45</c:v>
                </c:pt>
                <c:pt idx="1">
                  <c:v>51</c:v>
                </c:pt>
                <c:pt idx="2">
                  <c:v>54</c:v>
                </c:pt>
                <c:pt idx="3">
                  <c:v>54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59</c:v>
                </c:pt>
                <c:pt idx="8">
                  <c:v>59</c:v>
                </c:pt>
                <c:pt idx="9">
                  <c:v>61</c:v>
                </c:pt>
                <c:pt idx="10">
                  <c:v>62</c:v>
                </c:pt>
                <c:pt idx="11">
                  <c:v>62</c:v>
                </c:pt>
                <c:pt idx="12">
                  <c:v>64</c:v>
                </c:pt>
                <c:pt idx="13">
                  <c:v>67</c:v>
                </c:pt>
                <c:pt idx="14">
                  <c:v>69</c:v>
                </c:pt>
                <c:pt idx="15">
                  <c:v>71</c:v>
                </c:pt>
                <c:pt idx="16">
                  <c:v>75</c:v>
                </c:pt>
                <c:pt idx="17">
                  <c:v>75</c:v>
                </c:pt>
                <c:pt idx="18">
                  <c:v>77</c:v>
                </c:pt>
                <c:pt idx="19">
                  <c:v>80</c:v>
                </c:pt>
                <c:pt idx="20">
                  <c:v>81</c:v>
                </c:pt>
                <c:pt idx="21">
                  <c:v>82</c:v>
                </c:pt>
                <c:pt idx="22">
                  <c:v>83</c:v>
                </c:pt>
                <c:pt idx="23">
                  <c:v>86</c:v>
                </c:pt>
                <c:pt idx="24">
                  <c:v>86</c:v>
                </c:pt>
                <c:pt idx="25">
                  <c:v>89</c:v>
                </c:pt>
                <c:pt idx="26">
                  <c:v>92</c:v>
                </c:pt>
                <c:pt idx="27">
                  <c:v>103</c:v>
                </c:pt>
                <c:pt idx="28">
                  <c:v>105</c:v>
                </c:pt>
                <c:pt idx="29">
                  <c:v>106</c:v>
                </c:pt>
                <c:pt idx="30">
                  <c:v>107</c:v>
                </c:pt>
                <c:pt idx="31">
                  <c:v>112</c:v>
                </c:pt>
                <c:pt idx="32">
                  <c:v>115</c:v>
                </c:pt>
                <c:pt idx="33">
                  <c:v>115</c:v>
                </c:pt>
                <c:pt idx="34">
                  <c:v>116</c:v>
                </c:pt>
                <c:pt idx="35">
                  <c:v>117</c:v>
                </c:pt>
                <c:pt idx="36">
                  <c:v>117</c:v>
                </c:pt>
                <c:pt idx="37">
                  <c:v>117</c:v>
                </c:pt>
                <c:pt idx="38">
                  <c:v>118</c:v>
                </c:pt>
                <c:pt idx="39">
                  <c:v>118</c:v>
                </c:pt>
                <c:pt idx="40">
                  <c:v>119</c:v>
                </c:pt>
                <c:pt idx="41">
                  <c:v>119</c:v>
                </c:pt>
                <c:pt idx="42">
                  <c:v>119</c:v>
                </c:pt>
                <c:pt idx="43">
                  <c:v>119</c:v>
                </c:pt>
                <c:pt idx="44">
                  <c:v>119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122</c:v>
                </c:pt>
                <c:pt idx="49">
                  <c:v>122</c:v>
                </c:pt>
                <c:pt idx="50">
                  <c:v>123</c:v>
                </c:pt>
                <c:pt idx="51">
                  <c:v>123</c:v>
                </c:pt>
                <c:pt idx="52">
                  <c:v>123</c:v>
                </c:pt>
                <c:pt idx="53">
                  <c:v>123</c:v>
                </c:pt>
                <c:pt idx="54">
                  <c:v>123</c:v>
                </c:pt>
                <c:pt idx="55">
                  <c:v>124</c:v>
                </c:pt>
                <c:pt idx="56">
                  <c:v>125</c:v>
                </c:pt>
                <c:pt idx="57">
                  <c:v>125</c:v>
                </c:pt>
                <c:pt idx="58">
                  <c:v>126</c:v>
                </c:pt>
                <c:pt idx="59">
                  <c:v>126</c:v>
                </c:pt>
                <c:pt idx="60">
                  <c:v>127</c:v>
                </c:pt>
                <c:pt idx="61">
                  <c:v>127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129</c:v>
                </c:pt>
                <c:pt idx="66">
                  <c:v>129</c:v>
                </c:pt>
                <c:pt idx="67">
                  <c:v>130</c:v>
                </c:pt>
                <c:pt idx="68">
                  <c:v>130</c:v>
                </c:pt>
                <c:pt idx="69">
                  <c:v>130</c:v>
                </c:pt>
                <c:pt idx="70">
                  <c:v>131</c:v>
                </c:pt>
                <c:pt idx="71">
                  <c:v>131</c:v>
                </c:pt>
                <c:pt idx="72">
                  <c:v>131</c:v>
                </c:pt>
                <c:pt idx="73">
                  <c:v>132</c:v>
                </c:pt>
                <c:pt idx="74">
                  <c:v>132</c:v>
                </c:pt>
                <c:pt idx="75">
                  <c:v>133</c:v>
                </c:pt>
                <c:pt idx="76">
                  <c:v>133</c:v>
                </c:pt>
                <c:pt idx="77">
                  <c:v>133</c:v>
                </c:pt>
                <c:pt idx="78">
                  <c:v>134</c:v>
                </c:pt>
                <c:pt idx="79">
                  <c:v>134</c:v>
                </c:pt>
                <c:pt idx="80">
                  <c:v>134</c:v>
                </c:pt>
                <c:pt idx="81">
                  <c:v>134</c:v>
                </c:pt>
                <c:pt idx="82">
                  <c:v>134</c:v>
                </c:pt>
                <c:pt idx="83">
                  <c:v>135</c:v>
                </c:pt>
                <c:pt idx="84">
                  <c:v>135</c:v>
                </c:pt>
                <c:pt idx="85">
                  <c:v>136</c:v>
                </c:pt>
                <c:pt idx="86">
                  <c:v>137</c:v>
                </c:pt>
                <c:pt idx="87">
                  <c:v>137</c:v>
                </c:pt>
                <c:pt idx="88">
                  <c:v>137</c:v>
                </c:pt>
                <c:pt idx="89">
                  <c:v>140</c:v>
                </c:pt>
                <c:pt idx="90">
                  <c:v>141</c:v>
                </c:pt>
                <c:pt idx="91">
                  <c:v>144</c:v>
                </c:pt>
                <c:pt idx="92">
                  <c:v>144</c:v>
                </c:pt>
                <c:pt idx="93">
                  <c:v>144</c:v>
                </c:pt>
                <c:pt idx="94">
                  <c:v>145</c:v>
                </c:pt>
                <c:pt idx="95">
                  <c:v>145</c:v>
                </c:pt>
                <c:pt idx="96">
                  <c:v>146</c:v>
                </c:pt>
                <c:pt idx="97">
                  <c:v>146</c:v>
                </c:pt>
                <c:pt idx="98">
                  <c:v>146</c:v>
                </c:pt>
                <c:pt idx="99">
                  <c:v>147</c:v>
                </c:pt>
                <c:pt idx="100">
                  <c:v>147</c:v>
                </c:pt>
                <c:pt idx="101">
                  <c:v>147</c:v>
                </c:pt>
                <c:pt idx="102">
                  <c:v>148</c:v>
                </c:pt>
                <c:pt idx="103">
                  <c:v>148</c:v>
                </c:pt>
                <c:pt idx="104">
                  <c:v>148</c:v>
                </c:pt>
                <c:pt idx="105">
                  <c:v>150</c:v>
                </c:pt>
                <c:pt idx="106">
                  <c:v>151</c:v>
                </c:pt>
                <c:pt idx="107">
                  <c:v>152</c:v>
                </c:pt>
                <c:pt idx="108">
                  <c:v>152</c:v>
                </c:pt>
                <c:pt idx="109">
                  <c:v>152</c:v>
                </c:pt>
                <c:pt idx="110">
                  <c:v>152</c:v>
                </c:pt>
                <c:pt idx="111">
                  <c:v>155</c:v>
                </c:pt>
                <c:pt idx="112">
                  <c:v>158</c:v>
                </c:pt>
                <c:pt idx="113">
                  <c:v>163</c:v>
                </c:pt>
                <c:pt idx="114">
                  <c:v>165</c:v>
                </c:pt>
                <c:pt idx="115">
                  <c:v>167</c:v>
                </c:pt>
                <c:pt idx="116">
                  <c:v>167</c:v>
                </c:pt>
                <c:pt idx="117">
                  <c:v>167</c:v>
                </c:pt>
                <c:pt idx="118">
                  <c:v>167</c:v>
                </c:pt>
                <c:pt idx="119">
                  <c:v>168</c:v>
                </c:pt>
                <c:pt idx="120">
                  <c:v>168</c:v>
                </c:pt>
                <c:pt idx="121">
                  <c:v>169</c:v>
                </c:pt>
                <c:pt idx="122">
                  <c:v>170</c:v>
                </c:pt>
                <c:pt idx="123">
                  <c:v>171</c:v>
                </c:pt>
                <c:pt idx="124">
                  <c:v>171</c:v>
                </c:pt>
                <c:pt idx="125">
                  <c:v>172</c:v>
                </c:pt>
                <c:pt idx="126">
                  <c:v>173</c:v>
                </c:pt>
                <c:pt idx="127">
                  <c:v>174</c:v>
                </c:pt>
                <c:pt idx="128">
                  <c:v>174</c:v>
                </c:pt>
                <c:pt idx="129">
                  <c:v>175</c:v>
                </c:pt>
                <c:pt idx="130">
                  <c:v>175</c:v>
                </c:pt>
                <c:pt idx="131">
                  <c:v>175</c:v>
                </c:pt>
                <c:pt idx="132">
                  <c:v>175</c:v>
                </c:pt>
                <c:pt idx="133">
                  <c:v>178</c:v>
                </c:pt>
                <c:pt idx="134">
                  <c:v>179</c:v>
                </c:pt>
                <c:pt idx="135">
                  <c:v>179</c:v>
                </c:pt>
                <c:pt idx="136">
                  <c:v>191</c:v>
                </c:pt>
                <c:pt idx="137">
                  <c:v>191</c:v>
                </c:pt>
                <c:pt idx="138">
                  <c:v>192</c:v>
                </c:pt>
                <c:pt idx="139">
                  <c:v>192</c:v>
                </c:pt>
                <c:pt idx="140">
                  <c:v>194</c:v>
                </c:pt>
                <c:pt idx="141">
                  <c:v>198</c:v>
                </c:pt>
                <c:pt idx="142">
                  <c:v>202</c:v>
                </c:pt>
                <c:pt idx="143">
                  <c:v>203</c:v>
                </c:pt>
                <c:pt idx="144">
                  <c:v>214</c:v>
                </c:pt>
                <c:pt idx="145">
                  <c:v>235</c:v>
                </c:pt>
                <c:pt idx="146">
                  <c:v>240</c:v>
                </c:pt>
                <c:pt idx="147">
                  <c:v>243</c:v>
                </c:pt>
                <c:pt idx="148">
                  <c:v>274</c:v>
                </c:pt>
                <c:pt idx="149">
                  <c:v>277</c:v>
                </c:pt>
                <c:pt idx="150">
                  <c:v>289</c:v>
                </c:pt>
                <c:pt idx="151">
                  <c:v>320</c:v>
                </c:pt>
              </c:numCache>
            </c:numRef>
          </c:xVal>
          <c:yVal>
            <c:numRef>
              <c:f>Sheet1!$E$1:$E$152</c:f>
              <c:numCache>
                <c:formatCode>General</c:formatCode>
                <c:ptCount val="152"/>
                <c:pt idx="0">
                  <c:v>0</c:v>
                </c:pt>
                <c:pt idx="1">
                  <c:v>6.6225165562913786E-3</c:v>
                </c:pt>
                <c:pt idx="2">
                  <c:v>1.3245033112582821E-2</c:v>
                </c:pt>
                <c:pt idx="3">
                  <c:v>1.9867549668874253E-2</c:v>
                </c:pt>
                <c:pt idx="4">
                  <c:v>2.6490066225165611E-2</c:v>
                </c:pt>
                <c:pt idx="5">
                  <c:v>3.3112582781456915E-2</c:v>
                </c:pt>
                <c:pt idx="6">
                  <c:v>3.9735099337748304E-2</c:v>
                </c:pt>
                <c:pt idx="7">
                  <c:v>4.6357615894039791E-2</c:v>
                </c:pt>
                <c:pt idx="8">
                  <c:v>5.2980132450331133E-2</c:v>
                </c:pt>
                <c:pt idx="9">
                  <c:v>5.9602649006622523E-2</c:v>
                </c:pt>
                <c:pt idx="10">
                  <c:v>6.6225165562913801E-2</c:v>
                </c:pt>
                <c:pt idx="11">
                  <c:v>7.2847682119205406E-2</c:v>
                </c:pt>
                <c:pt idx="12">
                  <c:v>7.9470198675496692E-2</c:v>
                </c:pt>
                <c:pt idx="13">
                  <c:v>8.6092715231788131E-2</c:v>
                </c:pt>
                <c:pt idx="14">
                  <c:v>9.2715231788079541E-2</c:v>
                </c:pt>
                <c:pt idx="15">
                  <c:v>9.9337748344371063E-2</c:v>
                </c:pt>
                <c:pt idx="16">
                  <c:v>0.10596026490066213</c:v>
                </c:pt>
                <c:pt idx="17">
                  <c:v>0.1125827814569542</c:v>
                </c:pt>
                <c:pt idx="18">
                  <c:v>0.11920529801324514</c:v>
                </c:pt>
                <c:pt idx="19">
                  <c:v>0.12582781456953587</c:v>
                </c:pt>
                <c:pt idx="20">
                  <c:v>0.13245033112582844</c:v>
                </c:pt>
                <c:pt idx="21">
                  <c:v>0.139072847682119</c:v>
                </c:pt>
                <c:pt idx="22">
                  <c:v>0.14569536423841101</c:v>
                </c:pt>
                <c:pt idx="23">
                  <c:v>0.15231788079470243</c:v>
                </c:pt>
                <c:pt idx="24">
                  <c:v>0.15894039735099472</c:v>
                </c:pt>
                <c:pt idx="25">
                  <c:v>0.165562913907285</c:v>
                </c:pt>
                <c:pt idx="26">
                  <c:v>0.17218543046357601</c:v>
                </c:pt>
                <c:pt idx="27">
                  <c:v>0.17880794701986821</c:v>
                </c:pt>
                <c:pt idx="28">
                  <c:v>0.18543046357615953</c:v>
                </c:pt>
                <c:pt idx="29">
                  <c:v>0.19205298013245031</c:v>
                </c:pt>
                <c:pt idx="30">
                  <c:v>0.19867549668874188</c:v>
                </c:pt>
                <c:pt idx="31">
                  <c:v>0.20529801324503325</c:v>
                </c:pt>
                <c:pt idx="32">
                  <c:v>0.21192052980132528</c:v>
                </c:pt>
                <c:pt idx="33">
                  <c:v>0.21854304635761637</c:v>
                </c:pt>
                <c:pt idx="34">
                  <c:v>0.22516556291390666</c:v>
                </c:pt>
                <c:pt idx="35">
                  <c:v>0.23178807947019928</c:v>
                </c:pt>
                <c:pt idx="36">
                  <c:v>0.23841059602649056</c:v>
                </c:pt>
                <c:pt idx="37">
                  <c:v>0.24503311258278238</c:v>
                </c:pt>
                <c:pt idx="38">
                  <c:v>0.25165562913907302</c:v>
                </c:pt>
                <c:pt idx="39">
                  <c:v>0.258278145695364</c:v>
                </c:pt>
                <c:pt idx="40">
                  <c:v>0.26490066225165687</c:v>
                </c:pt>
                <c:pt idx="41">
                  <c:v>0.27152317880794763</c:v>
                </c:pt>
                <c:pt idx="42">
                  <c:v>0.2781456953642395</c:v>
                </c:pt>
                <c:pt idx="43">
                  <c:v>0.28476821192053031</c:v>
                </c:pt>
                <c:pt idx="44">
                  <c:v>0.29139072847682101</c:v>
                </c:pt>
                <c:pt idx="45">
                  <c:v>0.29801324503311299</c:v>
                </c:pt>
                <c:pt idx="46">
                  <c:v>0.30463576158940475</c:v>
                </c:pt>
                <c:pt idx="47">
                  <c:v>0.31125827814569557</c:v>
                </c:pt>
                <c:pt idx="48">
                  <c:v>0.31788079470198788</c:v>
                </c:pt>
                <c:pt idx="49">
                  <c:v>0.32450331125827875</c:v>
                </c:pt>
                <c:pt idx="50">
                  <c:v>0.33112582781457112</c:v>
                </c:pt>
                <c:pt idx="51">
                  <c:v>0.33774834437086187</c:v>
                </c:pt>
                <c:pt idx="52">
                  <c:v>0.34437086092715313</c:v>
                </c:pt>
                <c:pt idx="53">
                  <c:v>0.3509933774834445</c:v>
                </c:pt>
                <c:pt idx="54">
                  <c:v>0.35761589403973532</c:v>
                </c:pt>
                <c:pt idx="55">
                  <c:v>0.36423841059602574</c:v>
                </c:pt>
                <c:pt idx="56">
                  <c:v>0.370860927152319</c:v>
                </c:pt>
                <c:pt idx="57">
                  <c:v>0.37748344370860976</c:v>
                </c:pt>
                <c:pt idx="58">
                  <c:v>0.38410596026490118</c:v>
                </c:pt>
                <c:pt idx="59">
                  <c:v>0.39072847682119238</c:v>
                </c:pt>
                <c:pt idx="60">
                  <c:v>0.39735099337748475</c:v>
                </c:pt>
                <c:pt idx="61">
                  <c:v>0.40397350993377557</c:v>
                </c:pt>
                <c:pt idx="62">
                  <c:v>0.41059602649006599</c:v>
                </c:pt>
                <c:pt idx="63">
                  <c:v>0.41721854304635708</c:v>
                </c:pt>
                <c:pt idx="64">
                  <c:v>0.42384105960264956</c:v>
                </c:pt>
                <c:pt idx="65">
                  <c:v>0.43046357615894087</c:v>
                </c:pt>
                <c:pt idx="66">
                  <c:v>0.43708609271523163</c:v>
                </c:pt>
                <c:pt idx="67">
                  <c:v>0.443708609271523</c:v>
                </c:pt>
                <c:pt idx="68">
                  <c:v>0.45033112582781432</c:v>
                </c:pt>
                <c:pt idx="69">
                  <c:v>0.45695364238410502</c:v>
                </c:pt>
                <c:pt idx="70">
                  <c:v>0.463576158940397</c:v>
                </c:pt>
                <c:pt idx="71">
                  <c:v>0.47019867549668831</c:v>
                </c:pt>
                <c:pt idx="72">
                  <c:v>0.47682119205298062</c:v>
                </c:pt>
                <c:pt idx="73">
                  <c:v>0.48344370860927138</c:v>
                </c:pt>
                <c:pt idx="74">
                  <c:v>0.49006622516556275</c:v>
                </c:pt>
                <c:pt idx="75">
                  <c:v>0.49668874172185512</c:v>
                </c:pt>
                <c:pt idx="76">
                  <c:v>0.50331125827814505</c:v>
                </c:pt>
                <c:pt idx="77">
                  <c:v>0.50993377483443558</c:v>
                </c:pt>
                <c:pt idx="78">
                  <c:v>0.51655629139072756</c:v>
                </c:pt>
                <c:pt idx="79">
                  <c:v>0.52317880794701899</c:v>
                </c:pt>
                <c:pt idx="80">
                  <c:v>0.52980132450331163</c:v>
                </c:pt>
                <c:pt idx="81">
                  <c:v>0.5364238410596015</c:v>
                </c:pt>
                <c:pt idx="82">
                  <c:v>0.54304635761589526</c:v>
                </c:pt>
                <c:pt idx="83">
                  <c:v>0.54966887417218613</c:v>
                </c:pt>
                <c:pt idx="84">
                  <c:v>0.556291390728478</c:v>
                </c:pt>
                <c:pt idx="85">
                  <c:v>0.56291390728476798</c:v>
                </c:pt>
                <c:pt idx="86">
                  <c:v>0.56953642384105763</c:v>
                </c:pt>
                <c:pt idx="87">
                  <c:v>0.57615894039735049</c:v>
                </c:pt>
                <c:pt idx="88">
                  <c:v>0.58278145695364203</c:v>
                </c:pt>
                <c:pt idx="89">
                  <c:v>0.58940397350993357</c:v>
                </c:pt>
                <c:pt idx="90">
                  <c:v>0.59602649006622399</c:v>
                </c:pt>
                <c:pt idx="91">
                  <c:v>0.60264900662251986</c:v>
                </c:pt>
                <c:pt idx="92">
                  <c:v>0.6092715231788095</c:v>
                </c:pt>
                <c:pt idx="93">
                  <c:v>0.61589403973510026</c:v>
                </c:pt>
                <c:pt idx="94">
                  <c:v>0.62251655629139102</c:v>
                </c:pt>
                <c:pt idx="95">
                  <c:v>0.62913907284768311</c:v>
                </c:pt>
                <c:pt idx="96">
                  <c:v>0.63576158940397465</c:v>
                </c:pt>
                <c:pt idx="97">
                  <c:v>0.64238410596026363</c:v>
                </c:pt>
                <c:pt idx="98">
                  <c:v>0.64900662251655838</c:v>
                </c:pt>
                <c:pt idx="99">
                  <c:v>0.65562913907284925</c:v>
                </c:pt>
                <c:pt idx="100">
                  <c:v>0.66225165562914123</c:v>
                </c:pt>
                <c:pt idx="101">
                  <c:v>0.66887417218543299</c:v>
                </c:pt>
                <c:pt idx="102">
                  <c:v>0.67549668874172197</c:v>
                </c:pt>
                <c:pt idx="103">
                  <c:v>0.68211920529801462</c:v>
                </c:pt>
                <c:pt idx="104">
                  <c:v>0.68874172185430504</c:v>
                </c:pt>
                <c:pt idx="105">
                  <c:v>0.69536423841059825</c:v>
                </c:pt>
                <c:pt idx="106">
                  <c:v>0.701986754966888</c:v>
                </c:pt>
                <c:pt idx="107">
                  <c:v>0.70860927152318187</c:v>
                </c:pt>
                <c:pt idx="108">
                  <c:v>0.71523178807947163</c:v>
                </c:pt>
                <c:pt idx="109">
                  <c:v>0.72185430463576261</c:v>
                </c:pt>
                <c:pt idx="110">
                  <c:v>0.72847682119205259</c:v>
                </c:pt>
                <c:pt idx="111">
                  <c:v>0.73509933774834613</c:v>
                </c:pt>
                <c:pt idx="112">
                  <c:v>0.741721854304638</c:v>
                </c:pt>
                <c:pt idx="113">
                  <c:v>0.74834437086092798</c:v>
                </c:pt>
                <c:pt idx="114">
                  <c:v>0.75496688741721896</c:v>
                </c:pt>
                <c:pt idx="115">
                  <c:v>0.76158940397351238</c:v>
                </c:pt>
                <c:pt idx="116">
                  <c:v>0.76821192052980325</c:v>
                </c:pt>
                <c:pt idx="117">
                  <c:v>0.77483443708609512</c:v>
                </c:pt>
                <c:pt idx="118">
                  <c:v>0.78145695364238499</c:v>
                </c:pt>
                <c:pt idx="119">
                  <c:v>0.78807947019867775</c:v>
                </c:pt>
                <c:pt idx="120">
                  <c:v>0.7947019867549675</c:v>
                </c:pt>
                <c:pt idx="121">
                  <c:v>0.80132450331125848</c:v>
                </c:pt>
                <c:pt idx="122">
                  <c:v>0.80794701986755102</c:v>
                </c:pt>
                <c:pt idx="123">
                  <c:v>0.81456953642384311</c:v>
                </c:pt>
                <c:pt idx="124">
                  <c:v>0.82119205298013365</c:v>
                </c:pt>
                <c:pt idx="125">
                  <c:v>0.82781456953642496</c:v>
                </c:pt>
                <c:pt idx="126">
                  <c:v>0.8344370860927155</c:v>
                </c:pt>
                <c:pt idx="127">
                  <c:v>0.84105960264901025</c:v>
                </c:pt>
                <c:pt idx="128">
                  <c:v>0.84768211920529901</c:v>
                </c:pt>
                <c:pt idx="129">
                  <c:v>0.85430463576159199</c:v>
                </c:pt>
                <c:pt idx="130">
                  <c:v>0.86092715231788375</c:v>
                </c:pt>
                <c:pt idx="131">
                  <c:v>0.86754966887417551</c:v>
                </c:pt>
                <c:pt idx="132">
                  <c:v>0.87417218543046449</c:v>
                </c:pt>
                <c:pt idx="133">
                  <c:v>0.88079470198675558</c:v>
                </c:pt>
                <c:pt idx="134">
                  <c:v>0.887417218543048</c:v>
                </c:pt>
                <c:pt idx="135">
                  <c:v>0.89403973509933898</c:v>
                </c:pt>
                <c:pt idx="136">
                  <c:v>0.90066225165562996</c:v>
                </c:pt>
                <c:pt idx="137">
                  <c:v>0.9072847682119205</c:v>
                </c:pt>
                <c:pt idx="138">
                  <c:v>0.91390728476821259</c:v>
                </c:pt>
                <c:pt idx="139">
                  <c:v>0.92052980132450613</c:v>
                </c:pt>
                <c:pt idx="140">
                  <c:v>0.927152317880796</c:v>
                </c:pt>
                <c:pt idx="141">
                  <c:v>0.93377483443708975</c:v>
                </c:pt>
                <c:pt idx="142">
                  <c:v>0.94039735099337962</c:v>
                </c:pt>
                <c:pt idx="143">
                  <c:v>0.94701986754967238</c:v>
                </c:pt>
                <c:pt idx="144">
                  <c:v>0.95364238410596158</c:v>
                </c:pt>
                <c:pt idx="145">
                  <c:v>0.96026490066225256</c:v>
                </c:pt>
                <c:pt idx="146">
                  <c:v>0.96688741721854676</c:v>
                </c:pt>
                <c:pt idx="147">
                  <c:v>0.97350993377483663</c:v>
                </c:pt>
                <c:pt idx="148">
                  <c:v>0.9801324503311265</c:v>
                </c:pt>
                <c:pt idx="149">
                  <c:v>0.98675496688741859</c:v>
                </c:pt>
                <c:pt idx="150">
                  <c:v>0.99337748344371102</c:v>
                </c:pt>
                <c:pt idx="151">
                  <c:v>1.000000000000002</c:v>
                </c:pt>
              </c:numCache>
            </c:numRef>
          </c:yVal>
          <c:smooth val="0"/>
        </c:ser>
        <c:ser>
          <c:idx val="1"/>
          <c:order val="1"/>
          <c:tx>
            <c:v>FIFO (qstat + 1 HTTP downloads)</c:v>
          </c:tx>
          <c:spPr>
            <a:ln>
              <a:solidFill>
                <a:srgbClr val="FF0A00"/>
              </a:solidFill>
            </a:ln>
          </c:spPr>
          <c:marker>
            <c:symbol val="none"/>
          </c:marker>
          <c:xVal>
            <c:numRef>
              <c:f>Sheet1!$B$1:$B$152</c:f>
              <c:numCache>
                <c:formatCode>General</c:formatCode>
                <c:ptCount val="152"/>
                <c:pt idx="0">
                  <c:v>470</c:v>
                </c:pt>
                <c:pt idx="1">
                  <c:v>470</c:v>
                </c:pt>
                <c:pt idx="2">
                  <c:v>474</c:v>
                </c:pt>
                <c:pt idx="3">
                  <c:v>476</c:v>
                </c:pt>
                <c:pt idx="4">
                  <c:v>477</c:v>
                </c:pt>
                <c:pt idx="5">
                  <c:v>485</c:v>
                </c:pt>
                <c:pt idx="6">
                  <c:v>486</c:v>
                </c:pt>
                <c:pt idx="7">
                  <c:v>488</c:v>
                </c:pt>
                <c:pt idx="8">
                  <c:v>491</c:v>
                </c:pt>
                <c:pt idx="9">
                  <c:v>491</c:v>
                </c:pt>
                <c:pt idx="10">
                  <c:v>492</c:v>
                </c:pt>
                <c:pt idx="11">
                  <c:v>493</c:v>
                </c:pt>
                <c:pt idx="12">
                  <c:v>497</c:v>
                </c:pt>
                <c:pt idx="13">
                  <c:v>499</c:v>
                </c:pt>
                <c:pt idx="14">
                  <c:v>499</c:v>
                </c:pt>
                <c:pt idx="15">
                  <c:v>500</c:v>
                </c:pt>
                <c:pt idx="16">
                  <c:v>501</c:v>
                </c:pt>
                <c:pt idx="17">
                  <c:v>504</c:v>
                </c:pt>
                <c:pt idx="18">
                  <c:v>506</c:v>
                </c:pt>
                <c:pt idx="19">
                  <c:v>507</c:v>
                </c:pt>
                <c:pt idx="20">
                  <c:v>510</c:v>
                </c:pt>
                <c:pt idx="21">
                  <c:v>514</c:v>
                </c:pt>
                <c:pt idx="22">
                  <c:v>518</c:v>
                </c:pt>
                <c:pt idx="23">
                  <c:v>521</c:v>
                </c:pt>
                <c:pt idx="24">
                  <c:v>526</c:v>
                </c:pt>
                <c:pt idx="25">
                  <c:v>529</c:v>
                </c:pt>
                <c:pt idx="26">
                  <c:v>529</c:v>
                </c:pt>
                <c:pt idx="27">
                  <c:v>533</c:v>
                </c:pt>
                <c:pt idx="28">
                  <c:v>534</c:v>
                </c:pt>
                <c:pt idx="29">
                  <c:v>536</c:v>
                </c:pt>
                <c:pt idx="30">
                  <c:v>536</c:v>
                </c:pt>
                <c:pt idx="31">
                  <c:v>539</c:v>
                </c:pt>
                <c:pt idx="32">
                  <c:v>541</c:v>
                </c:pt>
                <c:pt idx="33">
                  <c:v>542</c:v>
                </c:pt>
                <c:pt idx="34">
                  <c:v>542</c:v>
                </c:pt>
                <c:pt idx="35">
                  <c:v>544</c:v>
                </c:pt>
                <c:pt idx="36">
                  <c:v>544</c:v>
                </c:pt>
                <c:pt idx="37">
                  <c:v>544</c:v>
                </c:pt>
                <c:pt idx="38">
                  <c:v>544</c:v>
                </c:pt>
                <c:pt idx="39">
                  <c:v>545</c:v>
                </c:pt>
                <c:pt idx="40">
                  <c:v>547</c:v>
                </c:pt>
                <c:pt idx="41">
                  <c:v>548</c:v>
                </c:pt>
                <c:pt idx="42">
                  <c:v>548</c:v>
                </c:pt>
                <c:pt idx="43">
                  <c:v>548</c:v>
                </c:pt>
                <c:pt idx="44">
                  <c:v>548</c:v>
                </c:pt>
                <c:pt idx="45">
                  <c:v>549</c:v>
                </c:pt>
                <c:pt idx="46">
                  <c:v>550</c:v>
                </c:pt>
                <c:pt idx="47">
                  <c:v>550</c:v>
                </c:pt>
                <c:pt idx="48">
                  <c:v>550</c:v>
                </c:pt>
                <c:pt idx="49">
                  <c:v>552</c:v>
                </c:pt>
                <c:pt idx="50">
                  <c:v>552</c:v>
                </c:pt>
                <c:pt idx="51">
                  <c:v>552</c:v>
                </c:pt>
                <c:pt idx="52">
                  <c:v>552</c:v>
                </c:pt>
                <c:pt idx="53">
                  <c:v>555</c:v>
                </c:pt>
                <c:pt idx="54">
                  <c:v>556</c:v>
                </c:pt>
                <c:pt idx="55">
                  <c:v>556</c:v>
                </c:pt>
                <c:pt idx="56">
                  <c:v>556</c:v>
                </c:pt>
                <c:pt idx="57">
                  <c:v>556</c:v>
                </c:pt>
                <c:pt idx="58">
                  <c:v>556</c:v>
                </c:pt>
                <c:pt idx="59">
                  <c:v>556</c:v>
                </c:pt>
                <c:pt idx="60">
                  <c:v>557</c:v>
                </c:pt>
                <c:pt idx="61">
                  <c:v>558</c:v>
                </c:pt>
                <c:pt idx="62">
                  <c:v>559</c:v>
                </c:pt>
                <c:pt idx="63">
                  <c:v>559</c:v>
                </c:pt>
                <c:pt idx="64">
                  <c:v>559</c:v>
                </c:pt>
                <c:pt idx="65">
                  <c:v>560</c:v>
                </c:pt>
                <c:pt idx="66">
                  <c:v>560</c:v>
                </c:pt>
                <c:pt idx="67">
                  <c:v>560</c:v>
                </c:pt>
                <c:pt idx="68">
                  <c:v>560</c:v>
                </c:pt>
                <c:pt idx="69">
                  <c:v>560</c:v>
                </c:pt>
                <c:pt idx="70">
                  <c:v>560</c:v>
                </c:pt>
                <c:pt idx="71">
                  <c:v>561</c:v>
                </c:pt>
                <c:pt idx="72">
                  <c:v>561</c:v>
                </c:pt>
                <c:pt idx="73">
                  <c:v>561</c:v>
                </c:pt>
                <c:pt idx="74">
                  <c:v>562</c:v>
                </c:pt>
                <c:pt idx="75">
                  <c:v>562</c:v>
                </c:pt>
                <c:pt idx="76">
                  <c:v>562</c:v>
                </c:pt>
                <c:pt idx="77">
                  <c:v>562</c:v>
                </c:pt>
                <c:pt idx="78">
                  <c:v>563</c:v>
                </c:pt>
                <c:pt idx="79">
                  <c:v>566</c:v>
                </c:pt>
                <c:pt idx="80">
                  <c:v>566</c:v>
                </c:pt>
                <c:pt idx="81">
                  <c:v>566</c:v>
                </c:pt>
                <c:pt idx="82">
                  <c:v>566</c:v>
                </c:pt>
                <c:pt idx="83">
                  <c:v>566</c:v>
                </c:pt>
                <c:pt idx="84">
                  <c:v>566</c:v>
                </c:pt>
                <c:pt idx="85">
                  <c:v>567</c:v>
                </c:pt>
                <c:pt idx="86">
                  <c:v>567</c:v>
                </c:pt>
                <c:pt idx="87">
                  <c:v>567</c:v>
                </c:pt>
                <c:pt idx="88">
                  <c:v>567</c:v>
                </c:pt>
                <c:pt idx="89">
                  <c:v>568</c:v>
                </c:pt>
                <c:pt idx="90">
                  <c:v>568</c:v>
                </c:pt>
                <c:pt idx="91">
                  <c:v>569</c:v>
                </c:pt>
                <c:pt idx="92">
                  <c:v>569</c:v>
                </c:pt>
                <c:pt idx="93">
                  <c:v>571</c:v>
                </c:pt>
                <c:pt idx="94">
                  <c:v>571</c:v>
                </c:pt>
                <c:pt idx="95">
                  <c:v>571</c:v>
                </c:pt>
                <c:pt idx="96">
                  <c:v>571</c:v>
                </c:pt>
                <c:pt idx="97">
                  <c:v>572</c:v>
                </c:pt>
                <c:pt idx="98">
                  <c:v>572</c:v>
                </c:pt>
                <c:pt idx="99">
                  <c:v>573</c:v>
                </c:pt>
                <c:pt idx="100">
                  <c:v>576</c:v>
                </c:pt>
                <c:pt idx="101">
                  <c:v>579</c:v>
                </c:pt>
                <c:pt idx="102">
                  <c:v>579</c:v>
                </c:pt>
                <c:pt idx="103">
                  <c:v>579</c:v>
                </c:pt>
                <c:pt idx="104">
                  <c:v>579</c:v>
                </c:pt>
                <c:pt idx="105">
                  <c:v>579</c:v>
                </c:pt>
                <c:pt idx="106">
                  <c:v>580</c:v>
                </c:pt>
                <c:pt idx="107">
                  <c:v>581</c:v>
                </c:pt>
                <c:pt idx="108">
                  <c:v>581</c:v>
                </c:pt>
                <c:pt idx="109">
                  <c:v>585</c:v>
                </c:pt>
                <c:pt idx="110">
                  <c:v>586</c:v>
                </c:pt>
                <c:pt idx="111">
                  <c:v>589</c:v>
                </c:pt>
                <c:pt idx="112">
                  <c:v>589</c:v>
                </c:pt>
                <c:pt idx="113">
                  <c:v>590</c:v>
                </c:pt>
                <c:pt idx="114">
                  <c:v>593</c:v>
                </c:pt>
                <c:pt idx="115">
                  <c:v>593</c:v>
                </c:pt>
                <c:pt idx="116">
                  <c:v>594</c:v>
                </c:pt>
                <c:pt idx="117">
                  <c:v>596</c:v>
                </c:pt>
                <c:pt idx="118">
                  <c:v>597</c:v>
                </c:pt>
                <c:pt idx="119">
                  <c:v>598</c:v>
                </c:pt>
                <c:pt idx="120">
                  <c:v>598</c:v>
                </c:pt>
                <c:pt idx="121">
                  <c:v>599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601</c:v>
                </c:pt>
                <c:pt idx="127">
                  <c:v>601</c:v>
                </c:pt>
                <c:pt idx="128">
                  <c:v>606</c:v>
                </c:pt>
                <c:pt idx="129">
                  <c:v>610</c:v>
                </c:pt>
                <c:pt idx="130">
                  <c:v>610</c:v>
                </c:pt>
                <c:pt idx="131">
                  <c:v>612</c:v>
                </c:pt>
                <c:pt idx="132">
                  <c:v>612</c:v>
                </c:pt>
                <c:pt idx="133">
                  <c:v>614</c:v>
                </c:pt>
                <c:pt idx="134">
                  <c:v>618</c:v>
                </c:pt>
                <c:pt idx="135">
                  <c:v>619</c:v>
                </c:pt>
                <c:pt idx="136">
                  <c:v>622</c:v>
                </c:pt>
                <c:pt idx="137">
                  <c:v>623</c:v>
                </c:pt>
                <c:pt idx="138">
                  <c:v>627</c:v>
                </c:pt>
                <c:pt idx="139">
                  <c:v>631</c:v>
                </c:pt>
                <c:pt idx="140">
                  <c:v>634</c:v>
                </c:pt>
                <c:pt idx="141">
                  <c:v>636</c:v>
                </c:pt>
                <c:pt idx="142">
                  <c:v>637</c:v>
                </c:pt>
                <c:pt idx="143">
                  <c:v>664</c:v>
                </c:pt>
                <c:pt idx="144">
                  <c:v>668</c:v>
                </c:pt>
                <c:pt idx="145">
                  <c:v>672</c:v>
                </c:pt>
                <c:pt idx="146">
                  <c:v>680</c:v>
                </c:pt>
                <c:pt idx="147">
                  <c:v>703</c:v>
                </c:pt>
                <c:pt idx="148">
                  <c:v>714</c:v>
                </c:pt>
                <c:pt idx="149">
                  <c:v>734</c:v>
                </c:pt>
                <c:pt idx="150">
                  <c:v>764</c:v>
                </c:pt>
                <c:pt idx="151">
                  <c:v>1535</c:v>
                </c:pt>
              </c:numCache>
            </c:numRef>
          </c:xVal>
          <c:yVal>
            <c:numRef>
              <c:f>Sheet1!$E$1:$E$152</c:f>
              <c:numCache>
                <c:formatCode>General</c:formatCode>
                <c:ptCount val="152"/>
                <c:pt idx="0">
                  <c:v>0</c:v>
                </c:pt>
                <c:pt idx="1">
                  <c:v>6.6225165562913786E-3</c:v>
                </c:pt>
                <c:pt idx="2">
                  <c:v>1.3245033112582821E-2</c:v>
                </c:pt>
                <c:pt idx="3">
                  <c:v>1.9867549668874253E-2</c:v>
                </c:pt>
                <c:pt idx="4">
                  <c:v>2.6490066225165611E-2</c:v>
                </c:pt>
                <c:pt idx="5">
                  <c:v>3.3112582781456915E-2</c:v>
                </c:pt>
                <c:pt idx="6">
                  <c:v>3.9735099337748304E-2</c:v>
                </c:pt>
                <c:pt idx="7">
                  <c:v>4.6357615894039791E-2</c:v>
                </c:pt>
                <c:pt idx="8">
                  <c:v>5.2980132450331133E-2</c:v>
                </c:pt>
                <c:pt idx="9">
                  <c:v>5.9602649006622523E-2</c:v>
                </c:pt>
                <c:pt idx="10">
                  <c:v>6.6225165562913801E-2</c:v>
                </c:pt>
                <c:pt idx="11">
                  <c:v>7.2847682119205406E-2</c:v>
                </c:pt>
                <c:pt idx="12">
                  <c:v>7.9470198675496692E-2</c:v>
                </c:pt>
                <c:pt idx="13">
                  <c:v>8.6092715231788131E-2</c:v>
                </c:pt>
                <c:pt idx="14">
                  <c:v>9.2715231788079541E-2</c:v>
                </c:pt>
                <c:pt idx="15">
                  <c:v>9.9337748344371063E-2</c:v>
                </c:pt>
                <c:pt idx="16">
                  <c:v>0.10596026490066213</c:v>
                </c:pt>
                <c:pt idx="17">
                  <c:v>0.1125827814569542</c:v>
                </c:pt>
                <c:pt idx="18">
                  <c:v>0.11920529801324514</c:v>
                </c:pt>
                <c:pt idx="19">
                  <c:v>0.12582781456953587</c:v>
                </c:pt>
                <c:pt idx="20">
                  <c:v>0.13245033112582844</c:v>
                </c:pt>
                <c:pt idx="21">
                  <c:v>0.139072847682119</c:v>
                </c:pt>
                <c:pt idx="22">
                  <c:v>0.14569536423841101</c:v>
                </c:pt>
                <c:pt idx="23">
                  <c:v>0.15231788079470243</c:v>
                </c:pt>
                <c:pt idx="24">
                  <c:v>0.15894039735099472</c:v>
                </c:pt>
                <c:pt idx="25">
                  <c:v>0.165562913907285</c:v>
                </c:pt>
                <c:pt idx="26">
                  <c:v>0.17218543046357601</c:v>
                </c:pt>
                <c:pt idx="27">
                  <c:v>0.17880794701986821</c:v>
                </c:pt>
                <c:pt idx="28">
                  <c:v>0.18543046357615953</c:v>
                </c:pt>
                <c:pt idx="29">
                  <c:v>0.19205298013245031</c:v>
                </c:pt>
                <c:pt idx="30">
                  <c:v>0.19867549668874188</c:v>
                </c:pt>
                <c:pt idx="31">
                  <c:v>0.20529801324503325</c:v>
                </c:pt>
                <c:pt idx="32">
                  <c:v>0.21192052980132528</c:v>
                </c:pt>
                <c:pt idx="33">
                  <c:v>0.21854304635761637</c:v>
                </c:pt>
                <c:pt idx="34">
                  <c:v>0.22516556291390666</c:v>
                </c:pt>
                <c:pt idx="35">
                  <c:v>0.23178807947019928</c:v>
                </c:pt>
                <c:pt idx="36">
                  <c:v>0.23841059602649056</c:v>
                </c:pt>
                <c:pt idx="37">
                  <c:v>0.24503311258278238</c:v>
                </c:pt>
                <c:pt idx="38">
                  <c:v>0.25165562913907302</c:v>
                </c:pt>
                <c:pt idx="39">
                  <c:v>0.258278145695364</c:v>
                </c:pt>
                <c:pt idx="40">
                  <c:v>0.26490066225165687</c:v>
                </c:pt>
                <c:pt idx="41">
                  <c:v>0.27152317880794763</c:v>
                </c:pt>
                <c:pt idx="42">
                  <c:v>0.2781456953642395</c:v>
                </c:pt>
                <c:pt idx="43">
                  <c:v>0.28476821192053031</c:v>
                </c:pt>
                <c:pt idx="44">
                  <c:v>0.29139072847682101</c:v>
                </c:pt>
                <c:pt idx="45">
                  <c:v>0.29801324503311299</c:v>
                </c:pt>
                <c:pt idx="46">
                  <c:v>0.30463576158940475</c:v>
                </c:pt>
                <c:pt idx="47">
                  <c:v>0.31125827814569557</c:v>
                </c:pt>
                <c:pt idx="48">
                  <c:v>0.31788079470198788</c:v>
                </c:pt>
                <c:pt idx="49">
                  <c:v>0.32450331125827875</c:v>
                </c:pt>
                <c:pt idx="50">
                  <c:v>0.33112582781457112</c:v>
                </c:pt>
                <c:pt idx="51">
                  <c:v>0.33774834437086187</c:v>
                </c:pt>
                <c:pt idx="52">
                  <c:v>0.34437086092715313</c:v>
                </c:pt>
                <c:pt idx="53">
                  <c:v>0.3509933774834445</c:v>
                </c:pt>
                <c:pt idx="54">
                  <c:v>0.35761589403973532</c:v>
                </c:pt>
                <c:pt idx="55">
                  <c:v>0.36423841059602574</c:v>
                </c:pt>
                <c:pt idx="56">
                  <c:v>0.370860927152319</c:v>
                </c:pt>
                <c:pt idx="57">
                  <c:v>0.37748344370860976</c:v>
                </c:pt>
                <c:pt idx="58">
                  <c:v>0.38410596026490118</c:v>
                </c:pt>
                <c:pt idx="59">
                  <c:v>0.39072847682119238</c:v>
                </c:pt>
                <c:pt idx="60">
                  <c:v>0.39735099337748475</c:v>
                </c:pt>
                <c:pt idx="61">
                  <c:v>0.40397350993377557</c:v>
                </c:pt>
                <c:pt idx="62">
                  <c:v>0.41059602649006599</c:v>
                </c:pt>
                <c:pt idx="63">
                  <c:v>0.41721854304635708</c:v>
                </c:pt>
                <c:pt idx="64">
                  <c:v>0.42384105960264956</c:v>
                </c:pt>
                <c:pt idx="65">
                  <c:v>0.43046357615894087</c:v>
                </c:pt>
                <c:pt idx="66">
                  <c:v>0.43708609271523163</c:v>
                </c:pt>
                <c:pt idx="67">
                  <c:v>0.443708609271523</c:v>
                </c:pt>
                <c:pt idx="68">
                  <c:v>0.45033112582781432</c:v>
                </c:pt>
                <c:pt idx="69">
                  <c:v>0.45695364238410502</c:v>
                </c:pt>
                <c:pt idx="70">
                  <c:v>0.463576158940397</c:v>
                </c:pt>
                <c:pt idx="71">
                  <c:v>0.47019867549668831</c:v>
                </c:pt>
                <c:pt idx="72">
                  <c:v>0.47682119205298062</c:v>
                </c:pt>
                <c:pt idx="73">
                  <c:v>0.48344370860927138</c:v>
                </c:pt>
                <c:pt idx="74">
                  <c:v>0.49006622516556275</c:v>
                </c:pt>
                <c:pt idx="75">
                  <c:v>0.49668874172185512</c:v>
                </c:pt>
                <c:pt idx="76">
                  <c:v>0.50331125827814505</c:v>
                </c:pt>
                <c:pt idx="77">
                  <c:v>0.50993377483443558</c:v>
                </c:pt>
                <c:pt idx="78">
                  <c:v>0.51655629139072756</c:v>
                </c:pt>
                <c:pt idx="79">
                  <c:v>0.52317880794701899</c:v>
                </c:pt>
                <c:pt idx="80">
                  <c:v>0.52980132450331163</c:v>
                </c:pt>
                <c:pt idx="81">
                  <c:v>0.5364238410596015</c:v>
                </c:pt>
                <c:pt idx="82">
                  <c:v>0.54304635761589526</c:v>
                </c:pt>
                <c:pt idx="83">
                  <c:v>0.54966887417218613</c:v>
                </c:pt>
                <c:pt idx="84">
                  <c:v>0.556291390728478</c:v>
                </c:pt>
                <c:pt idx="85">
                  <c:v>0.56291390728476798</c:v>
                </c:pt>
                <c:pt idx="86">
                  <c:v>0.56953642384105763</c:v>
                </c:pt>
                <c:pt idx="87">
                  <c:v>0.57615894039735049</c:v>
                </c:pt>
                <c:pt idx="88">
                  <c:v>0.58278145695364203</c:v>
                </c:pt>
                <c:pt idx="89">
                  <c:v>0.58940397350993357</c:v>
                </c:pt>
                <c:pt idx="90">
                  <c:v>0.59602649006622399</c:v>
                </c:pt>
                <c:pt idx="91">
                  <c:v>0.60264900662251986</c:v>
                </c:pt>
                <c:pt idx="92">
                  <c:v>0.6092715231788095</c:v>
                </c:pt>
                <c:pt idx="93">
                  <c:v>0.61589403973510026</c:v>
                </c:pt>
                <c:pt idx="94">
                  <c:v>0.62251655629139102</c:v>
                </c:pt>
                <c:pt idx="95">
                  <c:v>0.62913907284768311</c:v>
                </c:pt>
                <c:pt idx="96">
                  <c:v>0.63576158940397465</c:v>
                </c:pt>
                <c:pt idx="97">
                  <c:v>0.64238410596026363</c:v>
                </c:pt>
                <c:pt idx="98">
                  <c:v>0.64900662251655838</c:v>
                </c:pt>
                <c:pt idx="99">
                  <c:v>0.65562913907284925</c:v>
                </c:pt>
                <c:pt idx="100">
                  <c:v>0.66225165562914123</c:v>
                </c:pt>
                <c:pt idx="101">
                  <c:v>0.66887417218543299</c:v>
                </c:pt>
                <c:pt idx="102">
                  <c:v>0.67549668874172197</c:v>
                </c:pt>
                <c:pt idx="103">
                  <c:v>0.68211920529801462</c:v>
                </c:pt>
                <c:pt idx="104">
                  <c:v>0.68874172185430504</c:v>
                </c:pt>
                <c:pt idx="105">
                  <c:v>0.69536423841059825</c:v>
                </c:pt>
                <c:pt idx="106">
                  <c:v>0.701986754966888</c:v>
                </c:pt>
                <c:pt idx="107">
                  <c:v>0.70860927152318187</c:v>
                </c:pt>
                <c:pt idx="108">
                  <c:v>0.71523178807947163</c:v>
                </c:pt>
                <c:pt idx="109">
                  <c:v>0.72185430463576261</c:v>
                </c:pt>
                <c:pt idx="110">
                  <c:v>0.72847682119205259</c:v>
                </c:pt>
                <c:pt idx="111">
                  <c:v>0.73509933774834613</c:v>
                </c:pt>
                <c:pt idx="112">
                  <c:v>0.741721854304638</c:v>
                </c:pt>
                <c:pt idx="113">
                  <c:v>0.74834437086092798</c:v>
                </c:pt>
                <c:pt idx="114">
                  <c:v>0.75496688741721896</c:v>
                </c:pt>
                <c:pt idx="115">
                  <c:v>0.76158940397351238</c:v>
                </c:pt>
                <c:pt idx="116">
                  <c:v>0.76821192052980325</c:v>
                </c:pt>
                <c:pt idx="117">
                  <c:v>0.77483443708609512</c:v>
                </c:pt>
                <c:pt idx="118">
                  <c:v>0.78145695364238499</c:v>
                </c:pt>
                <c:pt idx="119">
                  <c:v>0.78807947019867775</c:v>
                </c:pt>
                <c:pt idx="120">
                  <c:v>0.7947019867549675</c:v>
                </c:pt>
                <c:pt idx="121">
                  <c:v>0.80132450331125848</c:v>
                </c:pt>
                <c:pt idx="122">
                  <c:v>0.80794701986755102</c:v>
                </c:pt>
                <c:pt idx="123">
                  <c:v>0.81456953642384311</c:v>
                </c:pt>
                <c:pt idx="124">
                  <c:v>0.82119205298013365</c:v>
                </c:pt>
                <c:pt idx="125">
                  <c:v>0.82781456953642496</c:v>
                </c:pt>
                <c:pt idx="126">
                  <c:v>0.8344370860927155</c:v>
                </c:pt>
                <c:pt idx="127">
                  <c:v>0.84105960264901025</c:v>
                </c:pt>
                <c:pt idx="128">
                  <c:v>0.84768211920529901</c:v>
                </c:pt>
                <c:pt idx="129">
                  <c:v>0.85430463576159199</c:v>
                </c:pt>
                <c:pt idx="130">
                  <c:v>0.86092715231788375</c:v>
                </c:pt>
                <c:pt idx="131">
                  <c:v>0.86754966887417551</c:v>
                </c:pt>
                <c:pt idx="132">
                  <c:v>0.87417218543046449</c:v>
                </c:pt>
                <c:pt idx="133">
                  <c:v>0.88079470198675558</c:v>
                </c:pt>
                <c:pt idx="134">
                  <c:v>0.887417218543048</c:v>
                </c:pt>
                <c:pt idx="135">
                  <c:v>0.89403973509933898</c:v>
                </c:pt>
                <c:pt idx="136">
                  <c:v>0.90066225165562996</c:v>
                </c:pt>
                <c:pt idx="137">
                  <c:v>0.9072847682119205</c:v>
                </c:pt>
                <c:pt idx="138">
                  <c:v>0.91390728476821259</c:v>
                </c:pt>
                <c:pt idx="139">
                  <c:v>0.92052980132450613</c:v>
                </c:pt>
                <c:pt idx="140">
                  <c:v>0.927152317880796</c:v>
                </c:pt>
                <c:pt idx="141">
                  <c:v>0.93377483443708975</c:v>
                </c:pt>
                <c:pt idx="142">
                  <c:v>0.94039735099337962</c:v>
                </c:pt>
                <c:pt idx="143">
                  <c:v>0.94701986754967238</c:v>
                </c:pt>
                <c:pt idx="144">
                  <c:v>0.95364238410596158</c:v>
                </c:pt>
                <c:pt idx="145">
                  <c:v>0.96026490066225256</c:v>
                </c:pt>
                <c:pt idx="146">
                  <c:v>0.96688741721854676</c:v>
                </c:pt>
                <c:pt idx="147">
                  <c:v>0.97350993377483663</c:v>
                </c:pt>
                <c:pt idx="148">
                  <c:v>0.9801324503311265</c:v>
                </c:pt>
                <c:pt idx="149">
                  <c:v>0.98675496688741859</c:v>
                </c:pt>
                <c:pt idx="150">
                  <c:v>0.99337748344371102</c:v>
                </c:pt>
                <c:pt idx="151">
                  <c:v>1.000000000000002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62592"/>
        <c:axId val="96864512"/>
      </c:scatterChart>
      <c:valAx>
        <c:axId val="96862592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Server Ping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864512"/>
        <c:crosses val="autoZero"/>
        <c:crossBetween val="midCat"/>
        <c:majorUnit val="100"/>
      </c:valAx>
      <c:valAx>
        <c:axId val="96864512"/>
        <c:scaling>
          <c:orientation val="minMax"/>
          <c:max val="1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862592"/>
        <c:crosses val="autoZero"/>
        <c:crossBetween val="midCat"/>
        <c:majorUnit val="0.5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  <a:cs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Helvetica" pitchFamily="34" charset="0"/>
                <a:cs typeface="Helvetica" pitchFamily="34" charset="0"/>
              </a:defRPr>
            </a:pPr>
            <a:r>
              <a:rPr lang="en-US">
                <a:latin typeface="Helvetica" pitchFamily="34" charset="0"/>
                <a:cs typeface="Helvetica" pitchFamily="34" charset="0"/>
              </a:rPr>
              <a:t>CHAP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FTP 1</c:v>
          </c:tx>
          <c:spPr>
            <a:ln>
              <a:solidFill>
                <a:srgbClr val="0A64A4"/>
              </a:solidFill>
            </a:ln>
          </c:spPr>
          <c:marker>
            <c:symbol val="none"/>
          </c:marker>
          <c:xVal>
            <c:numRef>
              <c:f>Sheet2!$A$1:$A$299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Sheet2!$F$1:$F$299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20.881920000000001</c:v>
                </c:pt>
                <c:pt idx="61">
                  <c:v>26.04</c:v>
                </c:pt>
                <c:pt idx="62">
                  <c:v>25.779599999999913</c:v>
                </c:pt>
                <c:pt idx="63">
                  <c:v>25.903599999999894</c:v>
                </c:pt>
                <c:pt idx="64">
                  <c:v>25.891200000000001</c:v>
                </c:pt>
                <c:pt idx="65">
                  <c:v>25.593599999999913</c:v>
                </c:pt>
                <c:pt idx="66">
                  <c:v>25.767199999999921</c:v>
                </c:pt>
                <c:pt idx="67">
                  <c:v>26.0276</c:v>
                </c:pt>
                <c:pt idx="68">
                  <c:v>25.816800000000086</c:v>
                </c:pt>
                <c:pt idx="69">
                  <c:v>25.928399999999879</c:v>
                </c:pt>
                <c:pt idx="70">
                  <c:v>26.052399999999913</c:v>
                </c:pt>
                <c:pt idx="71">
                  <c:v>25.717600000000001</c:v>
                </c:pt>
                <c:pt idx="72">
                  <c:v>26.0276</c:v>
                </c:pt>
                <c:pt idx="73">
                  <c:v>25.767199999999921</c:v>
                </c:pt>
                <c:pt idx="74">
                  <c:v>26.04</c:v>
                </c:pt>
                <c:pt idx="75">
                  <c:v>25.903599999999894</c:v>
                </c:pt>
                <c:pt idx="76">
                  <c:v>26.164000000000001</c:v>
                </c:pt>
                <c:pt idx="77">
                  <c:v>25.779599999999913</c:v>
                </c:pt>
                <c:pt idx="78">
                  <c:v>25.978000000000002</c:v>
                </c:pt>
                <c:pt idx="79">
                  <c:v>25.866399999999913</c:v>
                </c:pt>
                <c:pt idx="80">
                  <c:v>26.077200000000001</c:v>
                </c:pt>
                <c:pt idx="81">
                  <c:v>26.052399999999913</c:v>
                </c:pt>
                <c:pt idx="82">
                  <c:v>26.002800000000001</c:v>
                </c:pt>
                <c:pt idx="83">
                  <c:v>26.064800000000005</c:v>
                </c:pt>
                <c:pt idx="84">
                  <c:v>26.0276</c:v>
                </c:pt>
                <c:pt idx="85">
                  <c:v>26.04</c:v>
                </c:pt>
                <c:pt idx="86">
                  <c:v>25.593599999999913</c:v>
                </c:pt>
                <c:pt idx="87">
                  <c:v>25.928399999999879</c:v>
                </c:pt>
                <c:pt idx="88">
                  <c:v>25.779599999999913</c:v>
                </c:pt>
                <c:pt idx="89">
                  <c:v>25.953199999999921</c:v>
                </c:pt>
                <c:pt idx="90">
                  <c:v>25.767199999999921</c:v>
                </c:pt>
                <c:pt idx="91">
                  <c:v>25.667999999999999</c:v>
                </c:pt>
                <c:pt idx="92">
                  <c:v>25.965599999999842</c:v>
                </c:pt>
                <c:pt idx="93">
                  <c:v>26.064800000000005</c:v>
                </c:pt>
                <c:pt idx="94">
                  <c:v>25.8416</c:v>
                </c:pt>
                <c:pt idx="95">
                  <c:v>26.064800000000005</c:v>
                </c:pt>
                <c:pt idx="96">
                  <c:v>25.73</c:v>
                </c:pt>
                <c:pt idx="97">
                  <c:v>25.903599999999894</c:v>
                </c:pt>
                <c:pt idx="98">
                  <c:v>25.891200000000001</c:v>
                </c:pt>
                <c:pt idx="99">
                  <c:v>25.903599999999894</c:v>
                </c:pt>
                <c:pt idx="100">
                  <c:v>25.792000000000002</c:v>
                </c:pt>
                <c:pt idx="101">
                  <c:v>26.002800000000001</c:v>
                </c:pt>
                <c:pt idx="102">
                  <c:v>25.804400000000001</c:v>
                </c:pt>
                <c:pt idx="103">
                  <c:v>26.126799999999989</c:v>
                </c:pt>
                <c:pt idx="104">
                  <c:v>25.953199999999921</c:v>
                </c:pt>
                <c:pt idx="105">
                  <c:v>26.064800000000005</c:v>
                </c:pt>
                <c:pt idx="106">
                  <c:v>26.089599999999894</c:v>
                </c:pt>
                <c:pt idx="107">
                  <c:v>26.238399999999913</c:v>
                </c:pt>
                <c:pt idx="108">
                  <c:v>25.692799999999909</c:v>
                </c:pt>
                <c:pt idx="109">
                  <c:v>26.139199999999999</c:v>
                </c:pt>
                <c:pt idx="110">
                  <c:v>26.064800000000005</c:v>
                </c:pt>
                <c:pt idx="111">
                  <c:v>26.114400000000035</c:v>
                </c:pt>
                <c:pt idx="112">
                  <c:v>25.878799999999909</c:v>
                </c:pt>
                <c:pt idx="113">
                  <c:v>26.0276</c:v>
                </c:pt>
                <c:pt idx="114">
                  <c:v>25.916</c:v>
                </c:pt>
                <c:pt idx="115">
                  <c:v>25.978000000000002</c:v>
                </c:pt>
                <c:pt idx="116">
                  <c:v>26.04</c:v>
                </c:pt>
                <c:pt idx="117">
                  <c:v>26.0276</c:v>
                </c:pt>
                <c:pt idx="118">
                  <c:v>25.978000000000002</c:v>
                </c:pt>
                <c:pt idx="119">
                  <c:v>26.089599999999894</c:v>
                </c:pt>
                <c:pt idx="120">
                  <c:v>13.912800000000002</c:v>
                </c:pt>
                <c:pt idx="121">
                  <c:v>13.2308</c:v>
                </c:pt>
                <c:pt idx="122">
                  <c:v>13.4168</c:v>
                </c:pt>
                <c:pt idx="123">
                  <c:v>13.268000000000001</c:v>
                </c:pt>
                <c:pt idx="124">
                  <c:v>13.218400000000001</c:v>
                </c:pt>
                <c:pt idx="125">
                  <c:v>13.5036</c:v>
                </c:pt>
                <c:pt idx="126">
                  <c:v>13.3672</c:v>
                </c:pt>
                <c:pt idx="127">
                  <c:v>13.168800000000001</c:v>
                </c:pt>
                <c:pt idx="128">
                  <c:v>13.144</c:v>
                </c:pt>
                <c:pt idx="129">
                  <c:v>13.33</c:v>
                </c:pt>
                <c:pt idx="130">
                  <c:v>13.268000000000001</c:v>
                </c:pt>
                <c:pt idx="131">
                  <c:v>13.4788</c:v>
                </c:pt>
                <c:pt idx="132">
                  <c:v>13.342400000000024</c:v>
                </c:pt>
                <c:pt idx="133">
                  <c:v>13.1812</c:v>
                </c:pt>
                <c:pt idx="134">
                  <c:v>13.268000000000001</c:v>
                </c:pt>
                <c:pt idx="135">
                  <c:v>13.4168</c:v>
                </c:pt>
                <c:pt idx="136">
                  <c:v>13.2928</c:v>
                </c:pt>
                <c:pt idx="137">
                  <c:v>13.3672</c:v>
                </c:pt>
                <c:pt idx="138">
                  <c:v>13.255600000000006</c:v>
                </c:pt>
                <c:pt idx="139">
                  <c:v>13.2432</c:v>
                </c:pt>
                <c:pt idx="140">
                  <c:v>13.305200000000006</c:v>
                </c:pt>
                <c:pt idx="141">
                  <c:v>13.441600000000001</c:v>
                </c:pt>
                <c:pt idx="142">
                  <c:v>13.33</c:v>
                </c:pt>
                <c:pt idx="143">
                  <c:v>13.131600000000001</c:v>
                </c:pt>
                <c:pt idx="144">
                  <c:v>13.578000000000001</c:v>
                </c:pt>
                <c:pt idx="145">
                  <c:v>13.392000000000024</c:v>
                </c:pt>
                <c:pt idx="146">
                  <c:v>13.305200000000006</c:v>
                </c:pt>
                <c:pt idx="147">
                  <c:v>13.255600000000006</c:v>
                </c:pt>
                <c:pt idx="148">
                  <c:v>13.2804</c:v>
                </c:pt>
                <c:pt idx="149">
                  <c:v>13.156400000000026</c:v>
                </c:pt>
                <c:pt idx="150">
                  <c:v>13.33</c:v>
                </c:pt>
                <c:pt idx="151">
                  <c:v>13.441600000000001</c:v>
                </c:pt>
                <c:pt idx="152">
                  <c:v>13.33</c:v>
                </c:pt>
                <c:pt idx="153">
                  <c:v>13.268000000000001</c:v>
                </c:pt>
                <c:pt idx="154">
                  <c:v>13.33</c:v>
                </c:pt>
                <c:pt idx="155">
                  <c:v>13.578000000000001</c:v>
                </c:pt>
                <c:pt idx="156">
                  <c:v>13.2804</c:v>
                </c:pt>
                <c:pt idx="157">
                  <c:v>13.218400000000001</c:v>
                </c:pt>
                <c:pt idx="158">
                  <c:v>13.342400000000024</c:v>
                </c:pt>
                <c:pt idx="159">
                  <c:v>13.2804</c:v>
                </c:pt>
                <c:pt idx="160">
                  <c:v>13.305200000000006</c:v>
                </c:pt>
                <c:pt idx="161">
                  <c:v>13.466400000000039</c:v>
                </c:pt>
                <c:pt idx="162">
                  <c:v>13.156400000000026</c:v>
                </c:pt>
                <c:pt idx="163">
                  <c:v>13.119200000000001</c:v>
                </c:pt>
                <c:pt idx="164">
                  <c:v>13.404400000000004</c:v>
                </c:pt>
                <c:pt idx="165">
                  <c:v>13.156400000000026</c:v>
                </c:pt>
                <c:pt idx="166">
                  <c:v>13.354800000000004</c:v>
                </c:pt>
                <c:pt idx="167">
                  <c:v>13.4168</c:v>
                </c:pt>
                <c:pt idx="168">
                  <c:v>13.1812</c:v>
                </c:pt>
                <c:pt idx="169">
                  <c:v>13.354800000000004</c:v>
                </c:pt>
                <c:pt idx="170">
                  <c:v>13.379600000000039</c:v>
                </c:pt>
                <c:pt idx="171">
                  <c:v>13.168800000000001</c:v>
                </c:pt>
                <c:pt idx="172">
                  <c:v>13.317600000000002</c:v>
                </c:pt>
                <c:pt idx="173">
                  <c:v>13.069600000000024</c:v>
                </c:pt>
                <c:pt idx="174">
                  <c:v>13.2432</c:v>
                </c:pt>
                <c:pt idx="175">
                  <c:v>13.1936</c:v>
                </c:pt>
                <c:pt idx="176">
                  <c:v>13.441600000000001</c:v>
                </c:pt>
                <c:pt idx="177">
                  <c:v>13.6152</c:v>
                </c:pt>
                <c:pt idx="178">
                  <c:v>13.317600000000002</c:v>
                </c:pt>
                <c:pt idx="179">
                  <c:v>13.1812</c:v>
                </c:pt>
                <c:pt idx="180">
                  <c:v>25.792000000000002</c:v>
                </c:pt>
                <c:pt idx="181">
                  <c:v>26.139199999999999</c:v>
                </c:pt>
                <c:pt idx="182">
                  <c:v>25.8292</c:v>
                </c:pt>
                <c:pt idx="183">
                  <c:v>25.816800000000086</c:v>
                </c:pt>
                <c:pt idx="184">
                  <c:v>25.816800000000086</c:v>
                </c:pt>
                <c:pt idx="185">
                  <c:v>26.002800000000001</c:v>
                </c:pt>
                <c:pt idx="186">
                  <c:v>25.928399999999879</c:v>
                </c:pt>
                <c:pt idx="187">
                  <c:v>25.804400000000001</c:v>
                </c:pt>
                <c:pt idx="188">
                  <c:v>26.052399999999913</c:v>
                </c:pt>
                <c:pt idx="189">
                  <c:v>25.940799999999868</c:v>
                </c:pt>
                <c:pt idx="190">
                  <c:v>26.077200000000001</c:v>
                </c:pt>
                <c:pt idx="191">
                  <c:v>25.990399999999905</c:v>
                </c:pt>
                <c:pt idx="192">
                  <c:v>25.953199999999921</c:v>
                </c:pt>
                <c:pt idx="193">
                  <c:v>26.064800000000005</c:v>
                </c:pt>
                <c:pt idx="194">
                  <c:v>26.064800000000005</c:v>
                </c:pt>
                <c:pt idx="195">
                  <c:v>25.804400000000001</c:v>
                </c:pt>
                <c:pt idx="196">
                  <c:v>26.0152</c:v>
                </c:pt>
                <c:pt idx="197">
                  <c:v>25.965599999999842</c:v>
                </c:pt>
                <c:pt idx="198">
                  <c:v>26.176400000000001</c:v>
                </c:pt>
                <c:pt idx="199">
                  <c:v>25.6432</c:v>
                </c:pt>
                <c:pt idx="200">
                  <c:v>25.990399999999905</c:v>
                </c:pt>
                <c:pt idx="201">
                  <c:v>25.804400000000001</c:v>
                </c:pt>
                <c:pt idx="202">
                  <c:v>25.928399999999879</c:v>
                </c:pt>
                <c:pt idx="203">
                  <c:v>25.978000000000002</c:v>
                </c:pt>
                <c:pt idx="204">
                  <c:v>26.0276</c:v>
                </c:pt>
                <c:pt idx="205">
                  <c:v>26.2012</c:v>
                </c:pt>
                <c:pt idx="206">
                  <c:v>25.940799999999868</c:v>
                </c:pt>
                <c:pt idx="207">
                  <c:v>25.903599999999894</c:v>
                </c:pt>
                <c:pt idx="208">
                  <c:v>25.953199999999921</c:v>
                </c:pt>
                <c:pt idx="209">
                  <c:v>25.866399999999913</c:v>
                </c:pt>
                <c:pt idx="210">
                  <c:v>25.916</c:v>
                </c:pt>
                <c:pt idx="211">
                  <c:v>26.052399999999913</c:v>
                </c:pt>
                <c:pt idx="212">
                  <c:v>26.312799999999989</c:v>
                </c:pt>
                <c:pt idx="213">
                  <c:v>26.0152</c:v>
                </c:pt>
                <c:pt idx="214">
                  <c:v>26.002800000000001</c:v>
                </c:pt>
                <c:pt idx="215">
                  <c:v>25.866399999999913</c:v>
                </c:pt>
                <c:pt idx="216">
                  <c:v>26.089599999999894</c:v>
                </c:pt>
                <c:pt idx="217">
                  <c:v>26.0152</c:v>
                </c:pt>
                <c:pt idx="218">
                  <c:v>26.164000000000001</c:v>
                </c:pt>
                <c:pt idx="219">
                  <c:v>25.853999999999999</c:v>
                </c:pt>
                <c:pt idx="220">
                  <c:v>26.102</c:v>
                </c:pt>
                <c:pt idx="221">
                  <c:v>25.916</c:v>
                </c:pt>
                <c:pt idx="222">
                  <c:v>25.928399999999879</c:v>
                </c:pt>
                <c:pt idx="223">
                  <c:v>26.002800000000001</c:v>
                </c:pt>
                <c:pt idx="224">
                  <c:v>26.164000000000001</c:v>
                </c:pt>
                <c:pt idx="225">
                  <c:v>25.940799999999868</c:v>
                </c:pt>
                <c:pt idx="226">
                  <c:v>26.0276</c:v>
                </c:pt>
                <c:pt idx="227">
                  <c:v>26.0152</c:v>
                </c:pt>
                <c:pt idx="228">
                  <c:v>25.73</c:v>
                </c:pt>
                <c:pt idx="229">
                  <c:v>26.176400000000001</c:v>
                </c:pt>
                <c:pt idx="230">
                  <c:v>26.0152</c:v>
                </c:pt>
                <c:pt idx="231">
                  <c:v>26.0276</c:v>
                </c:pt>
                <c:pt idx="232">
                  <c:v>26.0276</c:v>
                </c:pt>
                <c:pt idx="233">
                  <c:v>25.6556</c:v>
                </c:pt>
                <c:pt idx="234">
                  <c:v>26.064800000000005</c:v>
                </c:pt>
                <c:pt idx="235">
                  <c:v>25.891200000000001</c:v>
                </c:pt>
                <c:pt idx="236">
                  <c:v>25.916</c:v>
                </c:pt>
                <c:pt idx="237">
                  <c:v>26.002800000000001</c:v>
                </c:pt>
                <c:pt idx="238">
                  <c:v>25.754799999999989</c:v>
                </c:pt>
                <c:pt idx="239">
                  <c:v>25.853999999999999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FTP 2</c:v>
          </c:tx>
          <c:spPr>
            <a:ln>
              <a:solidFill>
                <a:srgbClr val="FF9A00"/>
              </a:solidFill>
            </a:ln>
          </c:spPr>
          <c:marker>
            <c:symbol val="none"/>
          </c:marker>
          <c:xVal>
            <c:numRef>
              <c:f>Sheet2!$A$1:$A$299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Sheet2!$G$1:$G$299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12.46232</c:v>
                </c:pt>
                <c:pt idx="121">
                  <c:v>13.379600000000039</c:v>
                </c:pt>
                <c:pt idx="122">
                  <c:v>13.144</c:v>
                </c:pt>
                <c:pt idx="123">
                  <c:v>13.379600000000039</c:v>
                </c:pt>
                <c:pt idx="124">
                  <c:v>13.342400000000024</c:v>
                </c:pt>
                <c:pt idx="125">
                  <c:v>13.317600000000002</c:v>
                </c:pt>
                <c:pt idx="126">
                  <c:v>13.268000000000001</c:v>
                </c:pt>
                <c:pt idx="127">
                  <c:v>13.4168</c:v>
                </c:pt>
                <c:pt idx="128">
                  <c:v>13.218400000000001</c:v>
                </c:pt>
                <c:pt idx="129">
                  <c:v>13.4292</c:v>
                </c:pt>
                <c:pt idx="130">
                  <c:v>13.392000000000024</c:v>
                </c:pt>
                <c:pt idx="131">
                  <c:v>13.168800000000001</c:v>
                </c:pt>
                <c:pt idx="132">
                  <c:v>13.379600000000039</c:v>
                </c:pt>
                <c:pt idx="133">
                  <c:v>13.516</c:v>
                </c:pt>
                <c:pt idx="134">
                  <c:v>13.268000000000001</c:v>
                </c:pt>
                <c:pt idx="135">
                  <c:v>13.218400000000001</c:v>
                </c:pt>
                <c:pt idx="136">
                  <c:v>13.2308</c:v>
                </c:pt>
                <c:pt idx="137">
                  <c:v>13.317600000000002</c:v>
                </c:pt>
                <c:pt idx="138">
                  <c:v>13.2928</c:v>
                </c:pt>
                <c:pt idx="139">
                  <c:v>13.354800000000004</c:v>
                </c:pt>
                <c:pt idx="140">
                  <c:v>13.404400000000004</c:v>
                </c:pt>
                <c:pt idx="141">
                  <c:v>13.255600000000006</c:v>
                </c:pt>
                <c:pt idx="142">
                  <c:v>13.317600000000002</c:v>
                </c:pt>
                <c:pt idx="143">
                  <c:v>13.491200000000001</c:v>
                </c:pt>
                <c:pt idx="144">
                  <c:v>12.958</c:v>
                </c:pt>
                <c:pt idx="145">
                  <c:v>13.1812</c:v>
                </c:pt>
                <c:pt idx="146">
                  <c:v>13.156400000000026</c:v>
                </c:pt>
                <c:pt idx="147">
                  <c:v>13.305200000000006</c:v>
                </c:pt>
                <c:pt idx="148">
                  <c:v>13.2804</c:v>
                </c:pt>
                <c:pt idx="149">
                  <c:v>13.5036</c:v>
                </c:pt>
                <c:pt idx="150">
                  <c:v>13.2928</c:v>
                </c:pt>
                <c:pt idx="151">
                  <c:v>13.206</c:v>
                </c:pt>
                <c:pt idx="152">
                  <c:v>13.305200000000006</c:v>
                </c:pt>
                <c:pt idx="153">
                  <c:v>13.354800000000004</c:v>
                </c:pt>
                <c:pt idx="154">
                  <c:v>13.2308</c:v>
                </c:pt>
                <c:pt idx="155">
                  <c:v>12.970400000000026</c:v>
                </c:pt>
                <c:pt idx="156">
                  <c:v>13.2804</c:v>
                </c:pt>
                <c:pt idx="157">
                  <c:v>13.317600000000002</c:v>
                </c:pt>
                <c:pt idx="158">
                  <c:v>13.392000000000024</c:v>
                </c:pt>
                <c:pt idx="159">
                  <c:v>13.305200000000006</c:v>
                </c:pt>
                <c:pt idx="160">
                  <c:v>13.354800000000004</c:v>
                </c:pt>
                <c:pt idx="161">
                  <c:v>13.156400000000026</c:v>
                </c:pt>
                <c:pt idx="162">
                  <c:v>13.5036</c:v>
                </c:pt>
                <c:pt idx="163">
                  <c:v>13.466400000000039</c:v>
                </c:pt>
                <c:pt idx="164">
                  <c:v>13.2432</c:v>
                </c:pt>
                <c:pt idx="165">
                  <c:v>13.268000000000001</c:v>
                </c:pt>
                <c:pt idx="166">
                  <c:v>13.3672</c:v>
                </c:pt>
                <c:pt idx="167">
                  <c:v>13.1812</c:v>
                </c:pt>
                <c:pt idx="168">
                  <c:v>13.33</c:v>
                </c:pt>
                <c:pt idx="169">
                  <c:v>13.119200000000001</c:v>
                </c:pt>
                <c:pt idx="170">
                  <c:v>13.342400000000024</c:v>
                </c:pt>
                <c:pt idx="171">
                  <c:v>13.4168</c:v>
                </c:pt>
                <c:pt idx="172">
                  <c:v>13.354800000000004</c:v>
                </c:pt>
                <c:pt idx="173">
                  <c:v>13.6028</c:v>
                </c:pt>
                <c:pt idx="174">
                  <c:v>13.2804</c:v>
                </c:pt>
                <c:pt idx="175">
                  <c:v>13.1936</c:v>
                </c:pt>
                <c:pt idx="176">
                  <c:v>13.2432</c:v>
                </c:pt>
                <c:pt idx="177">
                  <c:v>13.0944</c:v>
                </c:pt>
                <c:pt idx="178">
                  <c:v>13.2308</c:v>
                </c:pt>
                <c:pt idx="179">
                  <c:v>13.317600000000002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Total</c:v>
          </c:tx>
          <c:spPr>
            <a:ln>
              <a:solidFill>
                <a:srgbClr val="FF0700"/>
              </a:solidFill>
            </a:ln>
          </c:spPr>
          <c:marker>
            <c:symbol val="none"/>
          </c:marker>
          <c:xVal>
            <c:numRef>
              <c:f>Sheet2!$A$1:$A$299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Sheet2!$H$1:$H$299</c:f>
              <c:numCache>
                <c:formatCode>General</c:formatCode>
                <c:ptCount val="299"/>
                <c:pt idx="0">
                  <c:v>1.4400000000000001E-2</c:v>
                </c:pt>
                <c:pt idx="1">
                  <c:v>1.4400000000000001E-2</c:v>
                </c:pt>
                <c:pt idx="2">
                  <c:v>1.4400000000000001E-2</c:v>
                </c:pt>
                <c:pt idx="3">
                  <c:v>1.4400000000000001E-2</c:v>
                </c:pt>
                <c:pt idx="4">
                  <c:v>1.4400000000000001E-2</c:v>
                </c:pt>
                <c:pt idx="5">
                  <c:v>1.4400000000000001E-2</c:v>
                </c:pt>
                <c:pt idx="6">
                  <c:v>1.4400000000000001E-2</c:v>
                </c:pt>
                <c:pt idx="7">
                  <c:v>1.4400000000000001E-2</c:v>
                </c:pt>
                <c:pt idx="8">
                  <c:v>1.4400000000000001E-2</c:v>
                </c:pt>
                <c:pt idx="9">
                  <c:v>1.4400000000000001E-2</c:v>
                </c:pt>
                <c:pt idx="10">
                  <c:v>1.4400000000000001E-2</c:v>
                </c:pt>
                <c:pt idx="11">
                  <c:v>1.4400000000000001E-2</c:v>
                </c:pt>
                <c:pt idx="12">
                  <c:v>1.4400000000000001E-2</c:v>
                </c:pt>
                <c:pt idx="13">
                  <c:v>1.4400000000000001E-2</c:v>
                </c:pt>
                <c:pt idx="14">
                  <c:v>1.4400000000000001E-2</c:v>
                </c:pt>
                <c:pt idx="15">
                  <c:v>1.4400000000000001E-2</c:v>
                </c:pt>
                <c:pt idx="16">
                  <c:v>1.4400000000000001E-2</c:v>
                </c:pt>
                <c:pt idx="17">
                  <c:v>1.4400000000000001E-2</c:v>
                </c:pt>
                <c:pt idx="18">
                  <c:v>1.4400000000000001E-2</c:v>
                </c:pt>
                <c:pt idx="19">
                  <c:v>1.4400000000000001E-2</c:v>
                </c:pt>
                <c:pt idx="20">
                  <c:v>1.4400000000000001E-2</c:v>
                </c:pt>
                <c:pt idx="21">
                  <c:v>1.4400000000000001E-2</c:v>
                </c:pt>
                <c:pt idx="22">
                  <c:v>1.4400000000000001E-2</c:v>
                </c:pt>
                <c:pt idx="23">
                  <c:v>1.4400000000000001E-2</c:v>
                </c:pt>
                <c:pt idx="24">
                  <c:v>1.4400000000000001E-2</c:v>
                </c:pt>
                <c:pt idx="25">
                  <c:v>1.4400000000000001E-2</c:v>
                </c:pt>
                <c:pt idx="26">
                  <c:v>1.4400000000000001E-2</c:v>
                </c:pt>
                <c:pt idx="27">
                  <c:v>1.4400000000000001E-2</c:v>
                </c:pt>
                <c:pt idx="28">
                  <c:v>1.4400000000000001E-2</c:v>
                </c:pt>
                <c:pt idx="29">
                  <c:v>1.4400000000000001E-2</c:v>
                </c:pt>
                <c:pt idx="30">
                  <c:v>1.4400000000000001E-2</c:v>
                </c:pt>
                <c:pt idx="31">
                  <c:v>1.4400000000000001E-2</c:v>
                </c:pt>
                <c:pt idx="32">
                  <c:v>1.4400000000000001E-2</c:v>
                </c:pt>
                <c:pt idx="33">
                  <c:v>1.4400000000000001E-2</c:v>
                </c:pt>
                <c:pt idx="34">
                  <c:v>1.4400000000000001E-2</c:v>
                </c:pt>
                <c:pt idx="35">
                  <c:v>1.4400000000000001E-2</c:v>
                </c:pt>
                <c:pt idx="36">
                  <c:v>1.4400000000000001E-2</c:v>
                </c:pt>
                <c:pt idx="37">
                  <c:v>1.4400000000000001E-2</c:v>
                </c:pt>
                <c:pt idx="38">
                  <c:v>1.4400000000000001E-2</c:v>
                </c:pt>
                <c:pt idx="39">
                  <c:v>1.4400000000000001E-2</c:v>
                </c:pt>
                <c:pt idx="40">
                  <c:v>1.4400000000000001E-2</c:v>
                </c:pt>
                <c:pt idx="41">
                  <c:v>1.4400000000000001E-2</c:v>
                </c:pt>
                <c:pt idx="42">
                  <c:v>1.4400000000000001E-2</c:v>
                </c:pt>
                <c:pt idx="43">
                  <c:v>1.4400000000000001E-2</c:v>
                </c:pt>
                <c:pt idx="44">
                  <c:v>1.4400000000000001E-2</c:v>
                </c:pt>
                <c:pt idx="45">
                  <c:v>1.4400000000000001E-2</c:v>
                </c:pt>
                <c:pt idx="46">
                  <c:v>1.4400000000000001E-2</c:v>
                </c:pt>
                <c:pt idx="47">
                  <c:v>1.4400000000000001E-2</c:v>
                </c:pt>
                <c:pt idx="48">
                  <c:v>1.4400000000000001E-2</c:v>
                </c:pt>
                <c:pt idx="49">
                  <c:v>1.4400000000000001E-2</c:v>
                </c:pt>
                <c:pt idx="50">
                  <c:v>1.4400000000000001E-2</c:v>
                </c:pt>
                <c:pt idx="51">
                  <c:v>1.4400000000000001E-2</c:v>
                </c:pt>
                <c:pt idx="52">
                  <c:v>1.4400000000000001E-2</c:v>
                </c:pt>
                <c:pt idx="53">
                  <c:v>1.4400000000000001E-2</c:v>
                </c:pt>
                <c:pt idx="54">
                  <c:v>1.4400000000000001E-2</c:v>
                </c:pt>
                <c:pt idx="55">
                  <c:v>1.4400000000000001E-2</c:v>
                </c:pt>
                <c:pt idx="56">
                  <c:v>1.4400000000000001E-2</c:v>
                </c:pt>
                <c:pt idx="57">
                  <c:v>1.4400000000000001E-2</c:v>
                </c:pt>
                <c:pt idx="58">
                  <c:v>1.4400000000000001E-2</c:v>
                </c:pt>
                <c:pt idx="59">
                  <c:v>1.4400000000000001E-2</c:v>
                </c:pt>
                <c:pt idx="60">
                  <c:v>20.896319999999989</c:v>
                </c:pt>
                <c:pt idx="61">
                  <c:v>26.054400000000001</c:v>
                </c:pt>
                <c:pt idx="62">
                  <c:v>25.794</c:v>
                </c:pt>
                <c:pt idx="63">
                  <c:v>25.917999999999999</c:v>
                </c:pt>
                <c:pt idx="64">
                  <c:v>25.905599999999879</c:v>
                </c:pt>
                <c:pt idx="65">
                  <c:v>25.608000000000001</c:v>
                </c:pt>
                <c:pt idx="66">
                  <c:v>25.781599999999898</c:v>
                </c:pt>
                <c:pt idx="67">
                  <c:v>26.042000000000002</c:v>
                </c:pt>
                <c:pt idx="68">
                  <c:v>25.831199999999999</c:v>
                </c:pt>
                <c:pt idx="69">
                  <c:v>25.942799999999842</c:v>
                </c:pt>
                <c:pt idx="70">
                  <c:v>26.066800000000001</c:v>
                </c:pt>
                <c:pt idx="71">
                  <c:v>25.731999999999999</c:v>
                </c:pt>
                <c:pt idx="72">
                  <c:v>26.042000000000002</c:v>
                </c:pt>
                <c:pt idx="73">
                  <c:v>25.781599999999898</c:v>
                </c:pt>
                <c:pt idx="74">
                  <c:v>26.054400000000001</c:v>
                </c:pt>
                <c:pt idx="75">
                  <c:v>25.917999999999999</c:v>
                </c:pt>
                <c:pt idx="76">
                  <c:v>26.1784</c:v>
                </c:pt>
                <c:pt idx="77">
                  <c:v>25.794</c:v>
                </c:pt>
                <c:pt idx="78">
                  <c:v>25.992399999999879</c:v>
                </c:pt>
                <c:pt idx="79">
                  <c:v>25.880800000000001</c:v>
                </c:pt>
                <c:pt idx="80">
                  <c:v>26.0916</c:v>
                </c:pt>
                <c:pt idx="81">
                  <c:v>26.066800000000001</c:v>
                </c:pt>
                <c:pt idx="82">
                  <c:v>26.017199999999999</c:v>
                </c:pt>
                <c:pt idx="83">
                  <c:v>26.0792</c:v>
                </c:pt>
                <c:pt idx="84">
                  <c:v>26.042000000000002</c:v>
                </c:pt>
                <c:pt idx="85">
                  <c:v>26.054400000000001</c:v>
                </c:pt>
                <c:pt idx="86">
                  <c:v>25.608000000000001</c:v>
                </c:pt>
                <c:pt idx="87">
                  <c:v>25.942799999999842</c:v>
                </c:pt>
                <c:pt idx="88">
                  <c:v>25.794</c:v>
                </c:pt>
                <c:pt idx="89">
                  <c:v>25.967599999999898</c:v>
                </c:pt>
                <c:pt idx="90">
                  <c:v>25.781599999999898</c:v>
                </c:pt>
                <c:pt idx="91">
                  <c:v>25.682399999999909</c:v>
                </c:pt>
                <c:pt idx="92">
                  <c:v>25.979999999999986</c:v>
                </c:pt>
                <c:pt idx="93">
                  <c:v>26.0792</c:v>
                </c:pt>
                <c:pt idx="94">
                  <c:v>25.856000000000005</c:v>
                </c:pt>
                <c:pt idx="95">
                  <c:v>26.0792</c:v>
                </c:pt>
                <c:pt idx="96">
                  <c:v>25.744399999999917</c:v>
                </c:pt>
                <c:pt idx="97">
                  <c:v>25.917999999999999</c:v>
                </c:pt>
                <c:pt idx="98">
                  <c:v>25.905599999999879</c:v>
                </c:pt>
                <c:pt idx="99">
                  <c:v>25.917999999999999</c:v>
                </c:pt>
                <c:pt idx="100">
                  <c:v>25.8064</c:v>
                </c:pt>
                <c:pt idx="101">
                  <c:v>26.017199999999999</c:v>
                </c:pt>
                <c:pt idx="102">
                  <c:v>25.818800000000035</c:v>
                </c:pt>
                <c:pt idx="103">
                  <c:v>26.141200000000001</c:v>
                </c:pt>
                <c:pt idx="104">
                  <c:v>25.967599999999898</c:v>
                </c:pt>
                <c:pt idx="105">
                  <c:v>26.0792</c:v>
                </c:pt>
                <c:pt idx="106">
                  <c:v>26.103999999999999</c:v>
                </c:pt>
                <c:pt idx="107">
                  <c:v>26.252800000000001</c:v>
                </c:pt>
                <c:pt idx="108">
                  <c:v>25.7072</c:v>
                </c:pt>
                <c:pt idx="109">
                  <c:v>26.153600000000001</c:v>
                </c:pt>
                <c:pt idx="110">
                  <c:v>26.0792</c:v>
                </c:pt>
                <c:pt idx="111">
                  <c:v>26.128799999999909</c:v>
                </c:pt>
                <c:pt idx="112">
                  <c:v>25.8932</c:v>
                </c:pt>
                <c:pt idx="113">
                  <c:v>26.042000000000002</c:v>
                </c:pt>
                <c:pt idx="114">
                  <c:v>25.930399999999914</c:v>
                </c:pt>
                <c:pt idx="115">
                  <c:v>25.992399999999879</c:v>
                </c:pt>
                <c:pt idx="116">
                  <c:v>26.054400000000001</c:v>
                </c:pt>
                <c:pt idx="117">
                  <c:v>26.042000000000002</c:v>
                </c:pt>
                <c:pt idx="118">
                  <c:v>25.992399999999879</c:v>
                </c:pt>
                <c:pt idx="119">
                  <c:v>26.103999999999999</c:v>
                </c:pt>
                <c:pt idx="120">
                  <c:v>26.389519999999898</c:v>
                </c:pt>
                <c:pt idx="121">
                  <c:v>26.624800000000086</c:v>
                </c:pt>
                <c:pt idx="122">
                  <c:v>26.575199999999917</c:v>
                </c:pt>
                <c:pt idx="123">
                  <c:v>26.661999999999999</c:v>
                </c:pt>
                <c:pt idx="124">
                  <c:v>26.575199999999917</c:v>
                </c:pt>
                <c:pt idx="125">
                  <c:v>26.835599999999989</c:v>
                </c:pt>
                <c:pt idx="126">
                  <c:v>26.6496</c:v>
                </c:pt>
                <c:pt idx="127">
                  <c:v>26.6</c:v>
                </c:pt>
                <c:pt idx="128">
                  <c:v>26.376799999999989</c:v>
                </c:pt>
                <c:pt idx="129">
                  <c:v>26.773599999999909</c:v>
                </c:pt>
                <c:pt idx="130">
                  <c:v>26.674399999999999</c:v>
                </c:pt>
                <c:pt idx="131">
                  <c:v>26.661999999999999</c:v>
                </c:pt>
                <c:pt idx="132">
                  <c:v>26.7364</c:v>
                </c:pt>
                <c:pt idx="133">
                  <c:v>26.711600000000001</c:v>
                </c:pt>
                <c:pt idx="134">
                  <c:v>26.5504</c:v>
                </c:pt>
                <c:pt idx="135">
                  <c:v>26.6496</c:v>
                </c:pt>
                <c:pt idx="136">
                  <c:v>26.538</c:v>
                </c:pt>
                <c:pt idx="137">
                  <c:v>26.699200000000001</c:v>
                </c:pt>
                <c:pt idx="138">
                  <c:v>26.562799999999868</c:v>
                </c:pt>
                <c:pt idx="139">
                  <c:v>26.612400000000001</c:v>
                </c:pt>
                <c:pt idx="140">
                  <c:v>26.724</c:v>
                </c:pt>
                <c:pt idx="141">
                  <c:v>26.711600000000001</c:v>
                </c:pt>
                <c:pt idx="142">
                  <c:v>26.661999999999999</c:v>
                </c:pt>
                <c:pt idx="143">
                  <c:v>26.637200000000071</c:v>
                </c:pt>
                <c:pt idx="144">
                  <c:v>26.5504</c:v>
                </c:pt>
                <c:pt idx="145">
                  <c:v>26.58759999999991</c:v>
                </c:pt>
                <c:pt idx="146">
                  <c:v>26.475999999999924</c:v>
                </c:pt>
                <c:pt idx="147">
                  <c:v>26.575199999999917</c:v>
                </c:pt>
                <c:pt idx="148">
                  <c:v>26.575199999999917</c:v>
                </c:pt>
                <c:pt idx="149">
                  <c:v>26.674399999999999</c:v>
                </c:pt>
                <c:pt idx="150">
                  <c:v>26.637200000000071</c:v>
                </c:pt>
                <c:pt idx="151">
                  <c:v>26.661999999999999</c:v>
                </c:pt>
                <c:pt idx="152">
                  <c:v>26.6496</c:v>
                </c:pt>
                <c:pt idx="153">
                  <c:v>26.637200000000071</c:v>
                </c:pt>
                <c:pt idx="154">
                  <c:v>26.575199999999917</c:v>
                </c:pt>
                <c:pt idx="155">
                  <c:v>26.562799999999868</c:v>
                </c:pt>
                <c:pt idx="156">
                  <c:v>26.575199999999917</c:v>
                </c:pt>
                <c:pt idx="157">
                  <c:v>26.5504</c:v>
                </c:pt>
                <c:pt idx="158">
                  <c:v>26.748799999999864</c:v>
                </c:pt>
                <c:pt idx="159">
                  <c:v>26.6</c:v>
                </c:pt>
                <c:pt idx="160">
                  <c:v>26.674399999999999</c:v>
                </c:pt>
                <c:pt idx="161">
                  <c:v>26.637200000000071</c:v>
                </c:pt>
                <c:pt idx="162">
                  <c:v>26.674399999999999</c:v>
                </c:pt>
                <c:pt idx="163">
                  <c:v>26.6</c:v>
                </c:pt>
                <c:pt idx="164">
                  <c:v>26.661999999999999</c:v>
                </c:pt>
                <c:pt idx="165">
                  <c:v>26.438800000000001</c:v>
                </c:pt>
                <c:pt idx="166">
                  <c:v>26.7364</c:v>
                </c:pt>
                <c:pt idx="167">
                  <c:v>26.612400000000001</c:v>
                </c:pt>
                <c:pt idx="168">
                  <c:v>26.525599999999887</c:v>
                </c:pt>
                <c:pt idx="169">
                  <c:v>26.488399999999853</c:v>
                </c:pt>
                <c:pt idx="170">
                  <c:v>26.7364</c:v>
                </c:pt>
                <c:pt idx="171">
                  <c:v>26.6</c:v>
                </c:pt>
                <c:pt idx="172">
                  <c:v>26.686800000000005</c:v>
                </c:pt>
                <c:pt idx="173">
                  <c:v>26.686800000000005</c:v>
                </c:pt>
                <c:pt idx="174">
                  <c:v>26.538</c:v>
                </c:pt>
                <c:pt idx="175">
                  <c:v>26.40159999999991</c:v>
                </c:pt>
                <c:pt idx="176">
                  <c:v>26.699200000000001</c:v>
                </c:pt>
                <c:pt idx="177">
                  <c:v>26.724</c:v>
                </c:pt>
                <c:pt idx="178">
                  <c:v>26.562799999999868</c:v>
                </c:pt>
                <c:pt idx="179">
                  <c:v>26.513200000000001</c:v>
                </c:pt>
                <c:pt idx="180">
                  <c:v>25.8064</c:v>
                </c:pt>
                <c:pt idx="181">
                  <c:v>26.153600000000001</c:v>
                </c:pt>
                <c:pt idx="182">
                  <c:v>25.843599999999913</c:v>
                </c:pt>
                <c:pt idx="183">
                  <c:v>25.831199999999999</c:v>
                </c:pt>
                <c:pt idx="184">
                  <c:v>25.831199999999999</c:v>
                </c:pt>
                <c:pt idx="185">
                  <c:v>26.017199999999999</c:v>
                </c:pt>
                <c:pt idx="186">
                  <c:v>25.942799999999842</c:v>
                </c:pt>
                <c:pt idx="187">
                  <c:v>25.818800000000035</c:v>
                </c:pt>
                <c:pt idx="188">
                  <c:v>26.066800000000001</c:v>
                </c:pt>
                <c:pt idx="189">
                  <c:v>25.955199999999909</c:v>
                </c:pt>
                <c:pt idx="190">
                  <c:v>26.0916</c:v>
                </c:pt>
                <c:pt idx="191">
                  <c:v>26.004799999999989</c:v>
                </c:pt>
                <c:pt idx="192">
                  <c:v>25.967599999999898</c:v>
                </c:pt>
                <c:pt idx="193">
                  <c:v>26.0792</c:v>
                </c:pt>
                <c:pt idx="194">
                  <c:v>26.0792</c:v>
                </c:pt>
                <c:pt idx="195">
                  <c:v>25.818800000000035</c:v>
                </c:pt>
                <c:pt idx="196">
                  <c:v>26.029599999999913</c:v>
                </c:pt>
                <c:pt idx="197">
                  <c:v>25.979999999999986</c:v>
                </c:pt>
                <c:pt idx="198">
                  <c:v>26.190799999999989</c:v>
                </c:pt>
                <c:pt idx="199">
                  <c:v>25.657599999999999</c:v>
                </c:pt>
                <c:pt idx="200">
                  <c:v>26.004799999999989</c:v>
                </c:pt>
                <c:pt idx="201">
                  <c:v>25.818800000000035</c:v>
                </c:pt>
                <c:pt idx="202">
                  <c:v>25.942799999999842</c:v>
                </c:pt>
                <c:pt idx="203">
                  <c:v>25.992399999999879</c:v>
                </c:pt>
                <c:pt idx="204">
                  <c:v>26.042000000000002</c:v>
                </c:pt>
                <c:pt idx="205">
                  <c:v>26.21559999999991</c:v>
                </c:pt>
                <c:pt idx="206">
                  <c:v>25.955199999999909</c:v>
                </c:pt>
                <c:pt idx="207">
                  <c:v>25.917999999999999</c:v>
                </c:pt>
                <c:pt idx="208">
                  <c:v>25.967599999999898</c:v>
                </c:pt>
                <c:pt idx="209">
                  <c:v>25.880800000000001</c:v>
                </c:pt>
                <c:pt idx="210">
                  <c:v>25.930399999999914</c:v>
                </c:pt>
                <c:pt idx="211">
                  <c:v>26.066800000000001</c:v>
                </c:pt>
                <c:pt idx="212">
                  <c:v>26.327200000000001</c:v>
                </c:pt>
                <c:pt idx="213">
                  <c:v>26.029599999999913</c:v>
                </c:pt>
                <c:pt idx="214">
                  <c:v>26.017199999999999</c:v>
                </c:pt>
                <c:pt idx="215">
                  <c:v>25.880800000000001</c:v>
                </c:pt>
                <c:pt idx="216">
                  <c:v>26.103999999999999</c:v>
                </c:pt>
                <c:pt idx="217">
                  <c:v>26.029599999999913</c:v>
                </c:pt>
                <c:pt idx="218">
                  <c:v>26.1784</c:v>
                </c:pt>
                <c:pt idx="219">
                  <c:v>25.868399999999909</c:v>
                </c:pt>
                <c:pt idx="220">
                  <c:v>26.116399999999999</c:v>
                </c:pt>
                <c:pt idx="221">
                  <c:v>25.930399999999914</c:v>
                </c:pt>
                <c:pt idx="222">
                  <c:v>25.942799999999842</c:v>
                </c:pt>
                <c:pt idx="223">
                  <c:v>26.017199999999999</c:v>
                </c:pt>
                <c:pt idx="224">
                  <c:v>26.1784</c:v>
                </c:pt>
                <c:pt idx="225">
                  <c:v>25.955199999999909</c:v>
                </c:pt>
                <c:pt idx="226">
                  <c:v>26.042000000000002</c:v>
                </c:pt>
                <c:pt idx="227">
                  <c:v>26.029599999999913</c:v>
                </c:pt>
                <c:pt idx="228">
                  <c:v>25.744399999999917</c:v>
                </c:pt>
                <c:pt idx="229">
                  <c:v>26.190799999999989</c:v>
                </c:pt>
                <c:pt idx="230">
                  <c:v>26.029599999999913</c:v>
                </c:pt>
                <c:pt idx="231">
                  <c:v>26.042000000000002</c:v>
                </c:pt>
                <c:pt idx="232">
                  <c:v>26.042000000000002</c:v>
                </c:pt>
                <c:pt idx="233">
                  <c:v>25.67</c:v>
                </c:pt>
                <c:pt idx="234">
                  <c:v>26.0792</c:v>
                </c:pt>
                <c:pt idx="235">
                  <c:v>25.905599999999879</c:v>
                </c:pt>
                <c:pt idx="236">
                  <c:v>25.930399999999914</c:v>
                </c:pt>
                <c:pt idx="237">
                  <c:v>26.017199999999999</c:v>
                </c:pt>
                <c:pt idx="238">
                  <c:v>25.769199999999909</c:v>
                </c:pt>
                <c:pt idx="239">
                  <c:v>25.868399999999909</c:v>
                </c:pt>
                <c:pt idx="240">
                  <c:v>1.4400000000000001E-2</c:v>
                </c:pt>
                <c:pt idx="241">
                  <c:v>1.4400000000000001E-2</c:v>
                </c:pt>
                <c:pt idx="242">
                  <c:v>1.4400000000000001E-2</c:v>
                </c:pt>
                <c:pt idx="243">
                  <c:v>1.4400000000000001E-2</c:v>
                </c:pt>
                <c:pt idx="244">
                  <c:v>1.4400000000000001E-2</c:v>
                </c:pt>
                <c:pt idx="245">
                  <c:v>1.4400000000000001E-2</c:v>
                </c:pt>
                <c:pt idx="246">
                  <c:v>1.4400000000000001E-2</c:v>
                </c:pt>
                <c:pt idx="247">
                  <c:v>1.4400000000000001E-2</c:v>
                </c:pt>
                <c:pt idx="248">
                  <c:v>1.4400000000000001E-2</c:v>
                </c:pt>
                <c:pt idx="249">
                  <c:v>1.4400000000000001E-2</c:v>
                </c:pt>
                <c:pt idx="250">
                  <c:v>1.4400000000000001E-2</c:v>
                </c:pt>
                <c:pt idx="251">
                  <c:v>1.4400000000000001E-2</c:v>
                </c:pt>
                <c:pt idx="252">
                  <c:v>1.4400000000000001E-2</c:v>
                </c:pt>
                <c:pt idx="253">
                  <c:v>1.4400000000000001E-2</c:v>
                </c:pt>
                <c:pt idx="254">
                  <c:v>1.4400000000000001E-2</c:v>
                </c:pt>
                <c:pt idx="255">
                  <c:v>1.4400000000000001E-2</c:v>
                </c:pt>
                <c:pt idx="256">
                  <c:v>1.4400000000000001E-2</c:v>
                </c:pt>
                <c:pt idx="257">
                  <c:v>1.4400000000000001E-2</c:v>
                </c:pt>
                <c:pt idx="258">
                  <c:v>1.4400000000000001E-2</c:v>
                </c:pt>
                <c:pt idx="259">
                  <c:v>1.4400000000000001E-2</c:v>
                </c:pt>
                <c:pt idx="260">
                  <c:v>1.4400000000000001E-2</c:v>
                </c:pt>
                <c:pt idx="261">
                  <c:v>1.4400000000000001E-2</c:v>
                </c:pt>
                <c:pt idx="262">
                  <c:v>1.4400000000000001E-2</c:v>
                </c:pt>
                <c:pt idx="263">
                  <c:v>1.4400000000000001E-2</c:v>
                </c:pt>
                <c:pt idx="264">
                  <c:v>1.4400000000000001E-2</c:v>
                </c:pt>
                <c:pt idx="265">
                  <c:v>1.4400000000000001E-2</c:v>
                </c:pt>
                <c:pt idx="266">
                  <c:v>1.4400000000000001E-2</c:v>
                </c:pt>
                <c:pt idx="267">
                  <c:v>1.4400000000000001E-2</c:v>
                </c:pt>
                <c:pt idx="268">
                  <c:v>1.4400000000000001E-2</c:v>
                </c:pt>
                <c:pt idx="269">
                  <c:v>1.4400000000000001E-2</c:v>
                </c:pt>
                <c:pt idx="270">
                  <c:v>1.4400000000000001E-2</c:v>
                </c:pt>
                <c:pt idx="271">
                  <c:v>1.4400000000000001E-2</c:v>
                </c:pt>
                <c:pt idx="272">
                  <c:v>1.4400000000000001E-2</c:v>
                </c:pt>
                <c:pt idx="273">
                  <c:v>1.4400000000000001E-2</c:v>
                </c:pt>
                <c:pt idx="274">
                  <c:v>1.4400000000000001E-2</c:v>
                </c:pt>
                <c:pt idx="275">
                  <c:v>1.4400000000000001E-2</c:v>
                </c:pt>
                <c:pt idx="276">
                  <c:v>1.4400000000000001E-2</c:v>
                </c:pt>
                <c:pt idx="277">
                  <c:v>1.4400000000000001E-2</c:v>
                </c:pt>
                <c:pt idx="278">
                  <c:v>1.4400000000000001E-2</c:v>
                </c:pt>
                <c:pt idx="279">
                  <c:v>1.4400000000000001E-2</c:v>
                </c:pt>
                <c:pt idx="280">
                  <c:v>1.4400000000000001E-2</c:v>
                </c:pt>
                <c:pt idx="281">
                  <c:v>1.4400000000000001E-2</c:v>
                </c:pt>
                <c:pt idx="282">
                  <c:v>1.4400000000000001E-2</c:v>
                </c:pt>
                <c:pt idx="283">
                  <c:v>1.4400000000000001E-2</c:v>
                </c:pt>
                <c:pt idx="284">
                  <c:v>1.4400000000000001E-2</c:v>
                </c:pt>
                <c:pt idx="285">
                  <c:v>1.4400000000000001E-2</c:v>
                </c:pt>
                <c:pt idx="286">
                  <c:v>1.4400000000000001E-2</c:v>
                </c:pt>
                <c:pt idx="287">
                  <c:v>1.4400000000000001E-2</c:v>
                </c:pt>
                <c:pt idx="288">
                  <c:v>1.4400000000000001E-2</c:v>
                </c:pt>
                <c:pt idx="289">
                  <c:v>1.4400000000000001E-2</c:v>
                </c:pt>
                <c:pt idx="290">
                  <c:v>1.4400000000000001E-2</c:v>
                </c:pt>
                <c:pt idx="291">
                  <c:v>1.4400000000000001E-2</c:v>
                </c:pt>
                <c:pt idx="292">
                  <c:v>1.4400000000000001E-2</c:v>
                </c:pt>
                <c:pt idx="293">
                  <c:v>1.4400000000000001E-2</c:v>
                </c:pt>
                <c:pt idx="294">
                  <c:v>1.4400000000000001E-2</c:v>
                </c:pt>
                <c:pt idx="295">
                  <c:v>1.4400000000000001E-2</c:v>
                </c:pt>
                <c:pt idx="296">
                  <c:v>1.4400000000000001E-2</c:v>
                </c:pt>
                <c:pt idx="297">
                  <c:v>1.4400000000000001E-2</c:v>
                </c:pt>
                <c:pt idx="298">
                  <c:v>1.4400000000000001E-2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91328"/>
        <c:axId val="87493248"/>
      </c:scatterChart>
      <c:valAx>
        <c:axId val="87491328"/>
        <c:scaling>
          <c:orientation val="minMax"/>
          <c:max val="220"/>
          <c:min val="14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>
                    <a:latin typeface="Helvetica" pitchFamily="34" charset="0"/>
                    <a:cs typeface="Helvetica" pitchFamily="34" charset="0"/>
                  </a:rPr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493248"/>
        <c:crosses val="autoZero"/>
        <c:crossBetween val="midCat"/>
        <c:majorUnit val="20"/>
      </c:valAx>
      <c:valAx>
        <c:axId val="8749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491328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  <a:cs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Helvetica" pitchFamily="34" charset="0"/>
                <a:cs typeface="Helvetica" pitchFamily="34" charset="0"/>
              </a:defRPr>
            </a:pPr>
            <a:r>
              <a:rPr lang="en-US">
                <a:latin typeface="Helvetica" pitchFamily="34" charset="0"/>
                <a:cs typeface="Helvetica" pitchFamily="34" charset="0"/>
              </a:rPr>
              <a:t>SPQ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FTP 1</c:v>
          </c:tx>
          <c:spPr>
            <a:ln>
              <a:solidFill>
                <a:srgbClr val="0A64A4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Sheet3!$F$1:$F$299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20.881920000000001</c:v>
                </c:pt>
                <c:pt idx="61">
                  <c:v>26.04</c:v>
                </c:pt>
                <c:pt idx="62">
                  <c:v>25.903599999999894</c:v>
                </c:pt>
                <c:pt idx="63">
                  <c:v>25.804400000000001</c:v>
                </c:pt>
                <c:pt idx="64">
                  <c:v>25.8416</c:v>
                </c:pt>
                <c:pt idx="65">
                  <c:v>25.544</c:v>
                </c:pt>
                <c:pt idx="66">
                  <c:v>26.0152</c:v>
                </c:pt>
                <c:pt idx="67">
                  <c:v>25.717600000000001</c:v>
                </c:pt>
                <c:pt idx="68">
                  <c:v>25.878799999999909</c:v>
                </c:pt>
                <c:pt idx="69">
                  <c:v>25.1844</c:v>
                </c:pt>
                <c:pt idx="70">
                  <c:v>26.126799999999989</c:v>
                </c:pt>
                <c:pt idx="71">
                  <c:v>25.928399999999879</c:v>
                </c:pt>
                <c:pt idx="72">
                  <c:v>26.04</c:v>
                </c:pt>
                <c:pt idx="73">
                  <c:v>25.878799999999909</c:v>
                </c:pt>
                <c:pt idx="74">
                  <c:v>25.792000000000002</c:v>
                </c:pt>
                <c:pt idx="75">
                  <c:v>25.928399999999879</c:v>
                </c:pt>
                <c:pt idx="76">
                  <c:v>25.928399999999879</c:v>
                </c:pt>
                <c:pt idx="77">
                  <c:v>25.953199999999921</c:v>
                </c:pt>
                <c:pt idx="78">
                  <c:v>26.002800000000001</c:v>
                </c:pt>
                <c:pt idx="79">
                  <c:v>26.052399999999913</c:v>
                </c:pt>
                <c:pt idx="80">
                  <c:v>26.102</c:v>
                </c:pt>
                <c:pt idx="81">
                  <c:v>25.73</c:v>
                </c:pt>
                <c:pt idx="82">
                  <c:v>26.089599999999894</c:v>
                </c:pt>
                <c:pt idx="83">
                  <c:v>25.792000000000002</c:v>
                </c:pt>
                <c:pt idx="84">
                  <c:v>25.792000000000002</c:v>
                </c:pt>
                <c:pt idx="85">
                  <c:v>26.102</c:v>
                </c:pt>
                <c:pt idx="86">
                  <c:v>25.816800000000086</c:v>
                </c:pt>
                <c:pt idx="87">
                  <c:v>25.767199999999921</c:v>
                </c:pt>
                <c:pt idx="88">
                  <c:v>25.928399999999879</c:v>
                </c:pt>
                <c:pt idx="89">
                  <c:v>25.965599999999842</c:v>
                </c:pt>
                <c:pt idx="90">
                  <c:v>25.705199999999909</c:v>
                </c:pt>
                <c:pt idx="91">
                  <c:v>25.754799999999989</c:v>
                </c:pt>
                <c:pt idx="92">
                  <c:v>25.965599999999842</c:v>
                </c:pt>
                <c:pt idx="93">
                  <c:v>25.978000000000002</c:v>
                </c:pt>
                <c:pt idx="94">
                  <c:v>26.04</c:v>
                </c:pt>
                <c:pt idx="95">
                  <c:v>25.878799999999909</c:v>
                </c:pt>
                <c:pt idx="96">
                  <c:v>25.432399999999909</c:v>
                </c:pt>
                <c:pt idx="97">
                  <c:v>25.853999999999999</c:v>
                </c:pt>
                <c:pt idx="98">
                  <c:v>25.903599999999894</c:v>
                </c:pt>
                <c:pt idx="99">
                  <c:v>25.717600000000001</c:v>
                </c:pt>
                <c:pt idx="100">
                  <c:v>25.804400000000001</c:v>
                </c:pt>
                <c:pt idx="101">
                  <c:v>25.779599999999913</c:v>
                </c:pt>
                <c:pt idx="102">
                  <c:v>25.891200000000001</c:v>
                </c:pt>
                <c:pt idx="103">
                  <c:v>25.916</c:v>
                </c:pt>
                <c:pt idx="104">
                  <c:v>25.6432</c:v>
                </c:pt>
                <c:pt idx="105">
                  <c:v>26.362399999999898</c:v>
                </c:pt>
                <c:pt idx="106">
                  <c:v>25.916</c:v>
                </c:pt>
                <c:pt idx="107">
                  <c:v>25.916</c:v>
                </c:pt>
                <c:pt idx="108">
                  <c:v>25.916</c:v>
                </c:pt>
                <c:pt idx="109">
                  <c:v>25.779599999999913</c:v>
                </c:pt>
                <c:pt idx="110">
                  <c:v>26.064800000000005</c:v>
                </c:pt>
                <c:pt idx="111">
                  <c:v>25.916</c:v>
                </c:pt>
                <c:pt idx="112">
                  <c:v>26.225999999999924</c:v>
                </c:pt>
                <c:pt idx="113">
                  <c:v>25.940799999999868</c:v>
                </c:pt>
                <c:pt idx="114">
                  <c:v>26.102</c:v>
                </c:pt>
                <c:pt idx="115">
                  <c:v>25.990399999999905</c:v>
                </c:pt>
                <c:pt idx="116">
                  <c:v>25.804400000000001</c:v>
                </c:pt>
                <c:pt idx="117">
                  <c:v>25.618400000000001</c:v>
                </c:pt>
                <c:pt idx="118">
                  <c:v>25.853999999999999</c:v>
                </c:pt>
                <c:pt idx="119">
                  <c:v>26.0152</c:v>
                </c:pt>
                <c:pt idx="120">
                  <c:v>22.840800000000005</c:v>
                </c:pt>
                <c:pt idx="121">
                  <c:v>18.91</c:v>
                </c:pt>
                <c:pt idx="122">
                  <c:v>16.144800000000071</c:v>
                </c:pt>
                <c:pt idx="123">
                  <c:v>15.252000000000002</c:v>
                </c:pt>
                <c:pt idx="124">
                  <c:v>14.446</c:v>
                </c:pt>
                <c:pt idx="125">
                  <c:v>14.222800000000001</c:v>
                </c:pt>
                <c:pt idx="126">
                  <c:v>11.395600000000039</c:v>
                </c:pt>
                <c:pt idx="127">
                  <c:v>12.462000000000026</c:v>
                </c:pt>
                <c:pt idx="128">
                  <c:v>13.813600000000006</c:v>
                </c:pt>
                <c:pt idx="129">
                  <c:v>15.103200000000001</c:v>
                </c:pt>
                <c:pt idx="130">
                  <c:v>12.462000000000026</c:v>
                </c:pt>
                <c:pt idx="131">
                  <c:v>13.565600000000039</c:v>
                </c:pt>
                <c:pt idx="132">
                  <c:v>13.900400000000024</c:v>
                </c:pt>
                <c:pt idx="133">
                  <c:v>16.491999999999987</c:v>
                </c:pt>
                <c:pt idx="134">
                  <c:v>15.611600000000001</c:v>
                </c:pt>
                <c:pt idx="135">
                  <c:v>15.574400000000002</c:v>
                </c:pt>
                <c:pt idx="136">
                  <c:v>17.670000000000005</c:v>
                </c:pt>
                <c:pt idx="137">
                  <c:v>16.467199999999909</c:v>
                </c:pt>
                <c:pt idx="138">
                  <c:v>15.2148</c:v>
                </c:pt>
                <c:pt idx="139">
                  <c:v>14.446</c:v>
                </c:pt>
                <c:pt idx="140">
                  <c:v>12.362800000000039</c:v>
                </c:pt>
                <c:pt idx="141">
                  <c:v>12.1396</c:v>
                </c:pt>
                <c:pt idx="142">
                  <c:v>9.6596000000000046</c:v>
                </c:pt>
                <c:pt idx="143">
                  <c:v>12.114800000000001</c:v>
                </c:pt>
                <c:pt idx="144">
                  <c:v>12.8216</c:v>
                </c:pt>
                <c:pt idx="145">
                  <c:v>14.4336</c:v>
                </c:pt>
                <c:pt idx="146">
                  <c:v>12.883600000000024</c:v>
                </c:pt>
                <c:pt idx="147">
                  <c:v>11.792400000000002</c:v>
                </c:pt>
                <c:pt idx="148">
                  <c:v>13.6152</c:v>
                </c:pt>
                <c:pt idx="149">
                  <c:v>13.764000000000001</c:v>
                </c:pt>
                <c:pt idx="150">
                  <c:v>13.578000000000001</c:v>
                </c:pt>
                <c:pt idx="151">
                  <c:v>12.834</c:v>
                </c:pt>
                <c:pt idx="152">
                  <c:v>13.9252</c:v>
                </c:pt>
                <c:pt idx="153">
                  <c:v>14.632</c:v>
                </c:pt>
                <c:pt idx="154">
                  <c:v>14.929600000000002</c:v>
                </c:pt>
                <c:pt idx="155">
                  <c:v>13.9748</c:v>
                </c:pt>
                <c:pt idx="156">
                  <c:v>14.408800000000001</c:v>
                </c:pt>
                <c:pt idx="157">
                  <c:v>14.942</c:v>
                </c:pt>
                <c:pt idx="158">
                  <c:v>11.742800000000001</c:v>
                </c:pt>
                <c:pt idx="159">
                  <c:v>14.074</c:v>
                </c:pt>
                <c:pt idx="160">
                  <c:v>11.953600000000026</c:v>
                </c:pt>
                <c:pt idx="161">
                  <c:v>9.6844000000000001</c:v>
                </c:pt>
                <c:pt idx="162">
                  <c:v>11.036</c:v>
                </c:pt>
                <c:pt idx="163">
                  <c:v>12.214</c:v>
                </c:pt>
                <c:pt idx="164">
                  <c:v>11.532</c:v>
                </c:pt>
                <c:pt idx="165">
                  <c:v>11.928800000000001</c:v>
                </c:pt>
                <c:pt idx="166">
                  <c:v>16.355599999999921</c:v>
                </c:pt>
                <c:pt idx="167">
                  <c:v>14.384</c:v>
                </c:pt>
                <c:pt idx="168">
                  <c:v>13.069600000000024</c:v>
                </c:pt>
                <c:pt idx="169">
                  <c:v>12.9084</c:v>
                </c:pt>
                <c:pt idx="170">
                  <c:v>12.6976</c:v>
                </c:pt>
                <c:pt idx="171">
                  <c:v>12.561200000000001</c:v>
                </c:pt>
                <c:pt idx="172">
                  <c:v>10.949200000000001</c:v>
                </c:pt>
                <c:pt idx="173">
                  <c:v>13.4292</c:v>
                </c:pt>
                <c:pt idx="174">
                  <c:v>14.508000000000001</c:v>
                </c:pt>
                <c:pt idx="175">
                  <c:v>10.2796</c:v>
                </c:pt>
                <c:pt idx="176">
                  <c:v>11.2096</c:v>
                </c:pt>
                <c:pt idx="177">
                  <c:v>12.5488</c:v>
                </c:pt>
                <c:pt idx="178">
                  <c:v>13.6152</c:v>
                </c:pt>
                <c:pt idx="179">
                  <c:v>14.632</c:v>
                </c:pt>
                <c:pt idx="180">
                  <c:v>25.767199999999921</c:v>
                </c:pt>
                <c:pt idx="181">
                  <c:v>25.903599999999894</c:v>
                </c:pt>
                <c:pt idx="182">
                  <c:v>25.6556</c:v>
                </c:pt>
                <c:pt idx="183">
                  <c:v>25.866399999999913</c:v>
                </c:pt>
                <c:pt idx="184">
                  <c:v>25.8292</c:v>
                </c:pt>
                <c:pt idx="185">
                  <c:v>25.928399999999879</c:v>
                </c:pt>
                <c:pt idx="186">
                  <c:v>25.990399999999905</c:v>
                </c:pt>
                <c:pt idx="187">
                  <c:v>26.164000000000001</c:v>
                </c:pt>
                <c:pt idx="188">
                  <c:v>25.866399999999913</c:v>
                </c:pt>
                <c:pt idx="189">
                  <c:v>25.965599999999842</c:v>
                </c:pt>
                <c:pt idx="190">
                  <c:v>25.928399999999879</c:v>
                </c:pt>
                <c:pt idx="191">
                  <c:v>26.114400000000035</c:v>
                </c:pt>
                <c:pt idx="192">
                  <c:v>25.940799999999868</c:v>
                </c:pt>
                <c:pt idx="193">
                  <c:v>25.916</c:v>
                </c:pt>
                <c:pt idx="194">
                  <c:v>25.903599999999894</c:v>
                </c:pt>
                <c:pt idx="195">
                  <c:v>26.188800000000001</c:v>
                </c:pt>
                <c:pt idx="196">
                  <c:v>25.692799999999909</c:v>
                </c:pt>
                <c:pt idx="197">
                  <c:v>25.792000000000002</c:v>
                </c:pt>
                <c:pt idx="198">
                  <c:v>26.164000000000001</c:v>
                </c:pt>
                <c:pt idx="199">
                  <c:v>25.891200000000001</c:v>
                </c:pt>
                <c:pt idx="200">
                  <c:v>25.990399999999905</c:v>
                </c:pt>
                <c:pt idx="201">
                  <c:v>26.114400000000035</c:v>
                </c:pt>
                <c:pt idx="202">
                  <c:v>25.792000000000002</c:v>
                </c:pt>
                <c:pt idx="203">
                  <c:v>25.878799999999909</c:v>
                </c:pt>
                <c:pt idx="204">
                  <c:v>25.978000000000002</c:v>
                </c:pt>
                <c:pt idx="205">
                  <c:v>26.114400000000035</c:v>
                </c:pt>
                <c:pt idx="206">
                  <c:v>26.052399999999913</c:v>
                </c:pt>
                <c:pt idx="207">
                  <c:v>26.064800000000005</c:v>
                </c:pt>
                <c:pt idx="208">
                  <c:v>26.04</c:v>
                </c:pt>
                <c:pt idx="209">
                  <c:v>25.581199999999921</c:v>
                </c:pt>
                <c:pt idx="210">
                  <c:v>25.990399999999905</c:v>
                </c:pt>
                <c:pt idx="211">
                  <c:v>25.8416</c:v>
                </c:pt>
                <c:pt idx="212">
                  <c:v>26.225999999999924</c:v>
                </c:pt>
                <c:pt idx="213">
                  <c:v>25.953199999999921</c:v>
                </c:pt>
                <c:pt idx="214">
                  <c:v>26.3004</c:v>
                </c:pt>
                <c:pt idx="215">
                  <c:v>25.804400000000001</c:v>
                </c:pt>
                <c:pt idx="216">
                  <c:v>26.225999999999924</c:v>
                </c:pt>
                <c:pt idx="217">
                  <c:v>25.990399999999905</c:v>
                </c:pt>
                <c:pt idx="218">
                  <c:v>25.8416</c:v>
                </c:pt>
                <c:pt idx="219">
                  <c:v>25.878799999999909</c:v>
                </c:pt>
                <c:pt idx="220">
                  <c:v>25.916</c:v>
                </c:pt>
                <c:pt idx="221">
                  <c:v>26.139199999999999</c:v>
                </c:pt>
                <c:pt idx="222">
                  <c:v>25.903599999999894</c:v>
                </c:pt>
                <c:pt idx="223">
                  <c:v>25.853999999999999</c:v>
                </c:pt>
                <c:pt idx="224">
                  <c:v>25.990399999999905</c:v>
                </c:pt>
                <c:pt idx="225">
                  <c:v>26.0276</c:v>
                </c:pt>
                <c:pt idx="226">
                  <c:v>25.903599999999894</c:v>
                </c:pt>
                <c:pt idx="227">
                  <c:v>26.002800000000001</c:v>
                </c:pt>
                <c:pt idx="228">
                  <c:v>26.151599999999988</c:v>
                </c:pt>
                <c:pt idx="229">
                  <c:v>25.891200000000001</c:v>
                </c:pt>
                <c:pt idx="230">
                  <c:v>26.176400000000001</c:v>
                </c:pt>
                <c:pt idx="231">
                  <c:v>25.953199999999921</c:v>
                </c:pt>
                <c:pt idx="232">
                  <c:v>26.225999999999924</c:v>
                </c:pt>
                <c:pt idx="233">
                  <c:v>25.804400000000001</c:v>
                </c:pt>
                <c:pt idx="234">
                  <c:v>26.139199999999999</c:v>
                </c:pt>
                <c:pt idx="235">
                  <c:v>25.804400000000001</c:v>
                </c:pt>
                <c:pt idx="236">
                  <c:v>26.0276</c:v>
                </c:pt>
                <c:pt idx="237">
                  <c:v>25.878799999999909</c:v>
                </c:pt>
                <c:pt idx="238">
                  <c:v>25.953199999999921</c:v>
                </c:pt>
                <c:pt idx="239">
                  <c:v>25.816800000000086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FTP 2</c:v>
          </c:tx>
          <c:spPr>
            <a:ln>
              <a:solidFill>
                <a:srgbClr val="FF9A00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Sheet3!$G$1:$G$299</c:f>
              <c:numCache>
                <c:formatCode>General</c:formatCode>
                <c:ptCount val="2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3.1127199999999977</c:v>
                </c:pt>
                <c:pt idx="121">
                  <c:v>7.4647999999999985</c:v>
                </c:pt>
                <c:pt idx="122">
                  <c:v>10.0936</c:v>
                </c:pt>
                <c:pt idx="123">
                  <c:v>11.2096</c:v>
                </c:pt>
                <c:pt idx="124">
                  <c:v>12.1892</c:v>
                </c:pt>
                <c:pt idx="125">
                  <c:v>12.152000000000006</c:v>
                </c:pt>
                <c:pt idx="126">
                  <c:v>15.053600000000024</c:v>
                </c:pt>
                <c:pt idx="127">
                  <c:v>13.9376</c:v>
                </c:pt>
                <c:pt idx="128">
                  <c:v>12.6356</c:v>
                </c:pt>
                <c:pt idx="129">
                  <c:v>11.1972</c:v>
                </c:pt>
                <c:pt idx="130">
                  <c:v>14.074</c:v>
                </c:pt>
                <c:pt idx="131">
                  <c:v>12.945600000000002</c:v>
                </c:pt>
                <c:pt idx="132">
                  <c:v>12.7224</c:v>
                </c:pt>
                <c:pt idx="133">
                  <c:v>9.9448000000000008</c:v>
                </c:pt>
                <c:pt idx="134">
                  <c:v>10.7508</c:v>
                </c:pt>
                <c:pt idx="135">
                  <c:v>10.8376</c:v>
                </c:pt>
                <c:pt idx="136">
                  <c:v>8.8288000000000011</c:v>
                </c:pt>
                <c:pt idx="137">
                  <c:v>10.130800000000001</c:v>
                </c:pt>
                <c:pt idx="138">
                  <c:v>11.172400000000026</c:v>
                </c:pt>
                <c:pt idx="139">
                  <c:v>12.0404</c:v>
                </c:pt>
                <c:pt idx="140">
                  <c:v>13.404400000000004</c:v>
                </c:pt>
                <c:pt idx="141">
                  <c:v>14.421200000000001</c:v>
                </c:pt>
                <c:pt idx="142">
                  <c:v>16.8888</c:v>
                </c:pt>
                <c:pt idx="143">
                  <c:v>14.3468</c:v>
                </c:pt>
                <c:pt idx="144">
                  <c:v>13.441600000000001</c:v>
                </c:pt>
                <c:pt idx="145">
                  <c:v>12.0032</c:v>
                </c:pt>
                <c:pt idx="146">
                  <c:v>13.4292</c:v>
                </c:pt>
                <c:pt idx="147">
                  <c:v>14.6196</c:v>
                </c:pt>
                <c:pt idx="148">
                  <c:v>12.883600000000024</c:v>
                </c:pt>
                <c:pt idx="149">
                  <c:v>12.8216</c:v>
                </c:pt>
                <c:pt idx="150">
                  <c:v>12.8216</c:v>
                </c:pt>
                <c:pt idx="151">
                  <c:v>13.6896</c:v>
                </c:pt>
                <c:pt idx="152">
                  <c:v>12.524000000000001</c:v>
                </c:pt>
                <c:pt idx="153">
                  <c:v>12.0032</c:v>
                </c:pt>
                <c:pt idx="154">
                  <c:v>11.507200000000001</c:v>
                </c:pt>
                <c:pt idx="155">
                  <c:v>12.4992</c:v>
                </c:pt>
                <c:pt idx="156">
                  <c:v>12.015600000000004</c:v>
                </c:pt>
                <c:pt idx="157">
                  <c:v>11.5444</c:v>
                </c:pt>
                <c:pt idx="158">
                  <c:v>14.557600000000004</c:v>
                </c:pt>
                <c:pt idx="159">
                  <c:v>12.424800000000001</c:v>
                </c:pt>
                <c:pt idx="160">
                  <c:v>14.371600000000004</c:v>
                </c:pt>
                <c:pt idx="161">
                  <c:v>16.665599999999909</c:v>
                </c:pt>
                <c:pt idx="162">
                  <c:v>15.4876</c:v>
                </c:pt>
                <c:pt idx="163">
                  <c:v>14.185600000000004</c:v>
                </c:pt>
                <c:pt idx="164">
                  <c:v>14.9916</c:v>
                </c:pt>
                <c:pt idx="165">
                  <c:v>14.6196</c:v>
                </c:pt>
                <c:pt idx="166">
                  <c:v>10.056400000000039</c:v>
                </c:pt>
                <c:pt idx="167">
                  <c:v>12.0404</c:v>
                </c:pt>
                <c:pt idx="168">
                  <c:v>13.590400000000002</c:v>
                </c:pt>
                <c:pt idx="169">
                  <c:v>13.33</c:v>
                </c:pt>
                <c:pt idx="170">
                  <c:v>13.5036</c:v>
                </c:pt>
                <c:pt idx="171">
                  <c:v>13.8012</c:v>
                </c:pt>
                <c:pt idx="172">
                  <c:v>15.425600000000006</c:v>
                </c:pt>
                <c:pt idx="173">
                  <c:v>13.1068</c:v>
                </c:pt>
                <c:pt idx="174">
                  <c:v>11.8048</c:v>
                </c:pt>
                <c:pt idx="175">
                  <c:v>16.008400000000002</c:v>
                </c:pt>
                <c:pt idx="176">
                  <c:v>15.1404</c:v>
                </c:pt>
                <c:pt idx="177">
                  <c:v>13.850800000000024</c:v>
                </c:pt>
                <c:pt idx="178">
                  <c:v>12.834</c:v>
                </c:pt>
                <c:pt idx="179">
                  <c:v>11.829600000000006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Total</c:v>
          </c:tx>
          <c:spPr>
            <a:ln>
              <a:solidFill>
                <a:srgbClr val="FF0700"/>
              </a:solidFill>
            </a:ln>
          </c:spPr>
          <c:marker>
            <c:symbol val="none"/>
          </c:marker>
          <c:xVal>
            <c:numRef>
              <c:f>Sheet1!$A$1:$A$299</c:f>
              <c:numCache>
                <c:formatCode>General</c:formatCode>
                <c:ptCount val="299"/>
                <c:pt idx="0">
                  <c:v>31</c:v>
                </c:pt>
                <c:pt idx="1">
                  <c:v>32</c:v>
                </c:pt>
                <c:pt idx="2">
                  <c:v>33</c:v>
                </c:pt>
                <c:pt idx="3">
                  <c:v>34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50</c:v>
                </c:pt>
                <c:pt idx="20">
                  <c:v>51</c:v>
                </c:pt>
                <c:pt idx="21">
                  <c:v>52</c:v>
                </c:pt>
                <c:pt idx="22">
                  <c:v>53</c:v>
                </c:pt>
                <c:pt idx="23">
                  <c:v>54</c:v>
                </c:pt>
                <c:pt idx="24">
                  <c:v>55</c:v>
                </c:pt>
                <c:pt idx="25">
                  <c:v>56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60</c:v>
                </c:pt>
                <c:pt idx="30">
                  <c:v>61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65</c:v>
                </c:pt>
                <c:pt idx="35">
                  <c:v>66</c:v>
                </c:pt>
                <c:pt idx="36">
                  <c:v>67</c:v>
                </c:pt>
                <c:pt idx="37">
                  <c:v>68</c:v>
                </c:pt>
                <c:pt idx="38">
                  <c:v>69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74</c:v>
                </c:pt>
                <c:pt idx="44">
                  <c:v>75</c:v>
                </c:pt>
                <c:pt idx="45">
                  <c:v>76</c:v>
                </c:pt>
                <c:pt idx="46">
                  <c:v>77</c:v>
                </c:pt>
                <c:pt idx="47">
                  <c:v>78</c:v>
                </c:pt>
                <c:pt idx="48">
                  <c:v>79</c:v>
                </c:pt>
                <c:pt idx="49">
                  <c:v>80</c:v>
                </c:pt>
                <c:pt idx="50">
                  <c:v>81</c:v>
                </c:pt>
                <c:pt idx="51">
                  <c:v>82</c:v>
                </c:pt>
                <c:pt idx="52">
                  <c:v>83</c:v>
                </c:pt>
                <c:pt idx="53">
                  <c:v>84</c:v>
                </c:pt>
                <c:pt idx="54">
                  <c:v>85</c:v>
                </c:pt>
                <c:pt idx="55">
                  <c:v>86</c:v>
                </c:pt>
                <c:pt idx="56">
                  <c:v>87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91</c:v>
                </c:pt>
                <c:pt idx="61">
                  <c:v>92</c:v>
                </c:pt>
                <c:pt idx="62">
                  <c:v>93</c:v>
                </c:pt>
                <c:pt idx="63">
                  <c:v>94</c:v>
                </c:pt>
                <c:pt idx="64">
                  <c:v>95</c:v>
                </c:pt>
                <c:pt idx="65">
                  <c:v>96</c:v>
                </c:pt>
                <c:pt idx="66">
                  <c:v>97</c:v>
                </c:pt>
                <c:pt idx="67">
                  <c:v>98</c:v>
                </c:pt>
                <c:pt idx="68">
                  <c:v>99</c:v>
                </c:pt>
                <c:pt idx="69">
                  <c:v>100</c:v>
                </c:pt>
                <c:pt idx="70">
                  <c:v>101</c:v>
                </c:pt>
                <c:pt idx="71">
                  <c:v>102</c:v>
                </c:pt>
                <c:pt idx="72">
                  <c:v>103</c:v>
                </c:pt>
                <c:pt idx="73">
                  <c:v>104</c:v>
                </c:pt>
                <c:pt idx="74">
                  <c:v>105</c:v>
                </c:pt>
                <c:pt idx="75">
                  <c:v>106</c:v>
                </c:pt>
                <c:pt idx="76">
                  <c:v>107</c:v>
                </c:pt>
                <c:pt idx="77">
                  <c:v>108</c:v>
                </c:pt>
                <c:pt idx="78">
                  <c:v>109</c:v>
                </c:pt>
                <c:pt idx="79">
                  <c:v>110</c:v>
                </c:pt>
                <c:pt idx="80">
                  <c:v>111</c:v>
                </c:pt>
                <c:pt idx="81">
                  <c:v>112</c:v>
                </c:pt>
                <c:pt idx="82">
                  <c:v>113</c:v>
                </c:pt>
                <c:pt idx="83">
                  <c:v>114</c:v>
                </c:pt>
                <c:pt idx="84">
                  <c:v>115</c:v>
                </c:pt>
                <c:pt idx="85">
                  <c:v>116</c:v>
                </c:pt>
                <c:pt idx="86">
                  <c:v>117</c:v>
                </c:pt>
                <c:pt idx="87">
                  <c:v>118</c:v>
                </c:pt>
                <c:pt idx="88">
                  <c:v>119</c:v>
                </c:pt>
                <c:pt idx="89">
                  <c:v>120</c:v>
                </c:pt>
                <c:pt idx="90">
                  <c:v>121</c:v>
                </c:pt>
                <c:pt idx="91">
                  <c:v>122</c:v>
                </c:pt>
                <c:pt idx="92">
                  <c:v>123</c:v>
                </c:pt>
                <c:pt idx="93">
                  <c:v>124</c:v>
                </c:pt>
                <c:pt idx="94">
                  <c:v>125</c:v>
                </c:pt>
                <c:pt idx="95">
                  <c:v>126</c:v>
                </c:pt>
                <c:pt idx="96">
                  <c:v>127</c:v>
                </c:pt>
                <c:pt idx="97">
                  <c:v>128</c:v>
                </c:pt>
                <c:pt idx="98">
                  <c:v>129</c:v>
                </c:pt>
                <c:pt idx="99">
                  <c:v>130</c:v>
                </c:pt>
                <c:pt idx="100">
                  <c:v>131</c:v>
                </c:pt>
                <c:pt idx="101">
                  <c:v>132</c:v>
                </c:pt>
                <c:pt idx="102">
                  <c:v>133</c:v>
                </c:pt>
                <c:pt idx="103">
                  <c:v>134</c:v>
                </c:pt>
                <c:pt idx="104">
                  <c:v>135</c:v>
                </c:pt>
                <c:pt idx="105">
                  <c:v>136</c:v>
                </c:pt>
                <c:pt idx="106">
                  <c:v>137</c:v>
                </c:pt>
                <c:pt idx="107">
                  <c:v>138</c:v>
                </c:pt>
                <c:pt idx="108">
                  <c:v>139</c:v>
                </c:pt>
                <c:pt idx="109">
                  <c:v>140</c:v>
                </c:pt>
                <c:pt idx="110">
                  <c:v>141</c:v>
                </c:pt>
                <c:pt idx="111">
                  <c:v>142</c:v>
                </c:pt>
                <c:pt idx="112">
                  <c:v>143</c:v>
                </c:pt>
                <c:pt idx="113">
                  <c:v>144</c:v>
                </c:pt>
                <c:pt idx="114">
                  <c:v>145</c:v>
                </c:pt>
                <c:pt idx="115">
                  <c:v>146</c:v>
                </c:pt>
                <c:pt idx="116">
                  <c:v>147</c:v>
                </c:pt>
                <c:pt idx="117">
                  <c:v>148</c:v>
                </c:pt>
                <c:pt idx="118">
                  <c:v>149</c:v>
                </c:pt>
                <c:pt idx="119">
                  <c:v>150</c:v>
                </c:pt>
                <c:pt idx="120">
                  <c:v>151</c:v>
                </c:pt>
                <c:pt idx="121">
                  <c:v>152</c:v>
                </c:pt>
                <c:pt idx="122">
                  <c:v>153</c:v>
                </c:pt>
                <c:pt idx="123">
                  <c:v>154</c:v>
                </c:pt>
                <c:pt idx="124">
                  <c:v>155</c:v>
                </c:pt>
                <c:pt idx="125">
                  <c:v>156</c:v>
                </c:pt>
                <c:pt idx="126">
                  <c:v>157</c:v>
                </c:pt>
                <c:pt idx="127">
                  <c:v>158</c:v>
                </c:pt>
                <c:pt idx="128">
                  <c:v>159</c:v>
                </c:pt>
                <c:pt idx="129">
                  <c:v>160</c:v>
                </c:pt>
                <c:pt idx="130">
                  <c:v>161</c:v>
                </c:pt>
                <c:pt idx="131">
                  <c:v>162</c:v>
                </c:pt>
                <c:pt idx="132">
                  <c:v>163</c:v>
                </c:pt>
                <c:pt idx="133">
                  <c:v>164</c:v>
                </c:pt>
                <c:pt idx="134">
                  <c:v>165</c:v>
                </c:pt>
                <c:pt idx="135">
                  <c:v>166</c:v>
                </c:pt>
                <c:pt idx="136">
                  <c:v>167</c:v>
                </c:pt>
                <c:pt idx="137">
                  <c:v>168</c:v>
                </c:pt>
                <c:pt idx="138">
                  <c:v>169</c:v>
                </c:pt>
                <c:pt idx="139">
                  <c:v>170</c:v>
                </c:pt>
                <c:pt idx="140">
                  <c:v>171</c:v>
                </c:pt>
                <c:pt idx="141">
                  <c:v>172</c:v>
                </c:pt>
                <c:pt idx="142">
                  <c:v>173</c:v>
                </c:pt>
                <c:pt idx="143">
                  <c:v>174</c:v>
                </c:pt>
                <c:pt idx="144">
                  <c:v>175</c:v>
                </c:pt>
                <c:pt idx="145">
                  <c:v>176</c:v>
                </c:pt>
                <c:pt idx="146">
                  <c:v>177</c:v>
                </c:pt>
                <c:pt idx="147">
                  <c:v>178</c:v>
                </c:pt>
                <c:pt idx="148">
                  <c:v>179</c:v>
                </c:pt>
                <c:pt idx="149">
                  <c:v>180</c:v>
                </c:pt>
                <c:pt idx="150">
                  <c:v>181</c:v>
                </c:pt>
                <c:pt idx="151">
                  <c:v>182</c:v>
                </c:pt>
                <c:pt idx="152">
                  <c:v>183</c:v>
                </c:pt>
                <c:pt idx="153">
                  <c:v>184</c:v>
                </c:pt>
                <c:pt idx="154">
                  <c:v>185</c:v>
                </c:pt>
                <c:pt idx="155">
                  <c:v>186</c:v>
                </c:pt>
                <c:pt idx="156">
                  <c:v>187</c:v>
                </c:pt>
                <c:pt idx="157">
                  <c:v>188</c:v>
                </c:pt>
                <c:pt idx="158">
                  <c:v>189</c:v>
                </c:pt>
                <c:pt idx="159">
                  <c:v>190</c:v>
                </c:pt>
                <c:pt idx="160">
                  <c:v>191</c:v>
                </c:pt>
                <c:pt idx="161">
                  <c:v>192</c:v>
                </c:pt>
                <c:pt idx="162">
                  <c:v>193</c:v>
                </c:pt>
                <c:pt idx="163">
                  <c:v>194</c:v>
                </c:pt>
                <c:pt idx="164">
                  <c:v>195</c:v>
                </c:pt>
                <c:pt idx="165">
                  <c:v>196</c:v>
                </c:pt>
                <c:pt idx="166">
                  <c:v>197</c:v>
                </c:pt>
                <c:pt idx="167">
                  <c:v>198</c:v>
                </c:pt>
                <c:pt idx="168">
                  <c:v>199</c:v>
                </c:pt>
                <c:pt idx="169">
                  <c:v>200</c:v>
                </c:pt>
                <c:pt idx="170">
                  <c:v>201</c:v>
                </c:pt>
                <c:pt idx="171">
                  <c:v>202</c:v>
                </c:pt>
                <c:pt idx="172">
                  <c:v>203</c:v>
                </c:pt>
                <c:pt idx="173">
                  <c:v>204</c:v>
                </c:pt>
                <c:pt idx="174">
                  <c:v>205</c:v>
                </c:pt>
                <c:pt idx="175">
                  <c:v>206</c:v>
                </c:pt>
                <c:pt idx="176">
                  <c:v>207</c:v>
                </c:pt>
                <c:pt idx="177">
                  <c:v>208</c:v>
                </c:pt>
                <c:pt idx="178">
                  <c:v>209</c:v>
                </c:pt>
                <c:pt idx="179">
                  <c:v>210</c:v>
                </c:pt>
                <c:pt idx="180">
                  <c:v>211</c:v>
                </c:pt>
                <c:pt idx="181">
                  <c:v>212</c:v>
                </c:pt>
                <c:pt idx="182">
                  <c:v>213</c:v>
                </c:pt>
                <c:pt idx="183">
                  <c:v>214</c:v>
                </c:pt>
                <c:pt idx="184">
                  <c:v>215</c:v>
                </c:pt>
                <c:pt idx="185">
                  <c:v>216</c:v>
                </c:pt>
                <c:pt idx="186">
                  <c:v>217</c:v>
                </c:pt>
                <c:pt idx="187">
                  <c:v>218</c:v>
                </c:pt>
                <c:pt idx="188">
                  <c:v>219</c:v>
                </c:pt>
                <c:pt idx="189">
                  <c:v>220</c:v>
                </c:pt>
                <c:pt idx="190">
                  <c:v>221</c:v>
                </c:pt>
                <c:pt idx="191">
                  <c:v>222</c:v>
                </c:pt>
                <c:pt idx="192">
                  <c:v>223</c:v>
                </c:pt>
                <c:pt idx="193">
                  <c:v>224</c:v>
                </c:pt>
                <c:pt idx="194">
                  <c:v>225</c:v>
                </c:pt>
                <c:pt idx="195">
                  <c:v>226</c:v>
                </c:pt>
                <c:pt idx="196">
                  <c:v>227</c:v>
                </c:pt>
                <c:pt idx="197">
                  <c:v>228</c:v>
                </c:pt>
                <c:pt idx="198">
                  <c:v>229</c:v>
                </c:pt>
                <c:pt idx="199">
                  <c:v>230</c:v>
                </c:pt>
                <c:pt idx="200">
                  <c:v>231</c:v>
                </c:pt>
                <c:pt idx="201">
                  <c:v>232</c:v>
                </c:pt>
                <c:pt idx="202">
                  <c:v>233</c:v>
                </c:pt>
                <c:pt idx="203">
                  <c:v>234</c:v>
                </c:pt>
                <c:pt idx="204">
                  <c:v>235</c:v>
                </c:pt>
                <c:pt idx="205">
                  <c:v>236</c:v>
                </c:pt>
                <c:pt idx="206">
                  <c:v>237</c:v>
                </c:pt>
                <c:pt idx="207">
                  <c:v>238</c:v>
                </c:pt>
                <c:pt idx="208">
                  <c:v>239</c:v>
                </c:pt>
                <c:pt idx="209">
                  <c:v>240</c:v>
                </c:pt>
                <c:pt idx="210">
                  <c:v>241</c:v>
                </c:pt>
                <c:pt idx="211">
                  <c:v>242</c:v>
                </c:pt>
                <c:pt idx="212">
                  <c:v>243</c:v>
                </c:pt>
                <c:pt idx="213">
                  <c:v>244</c:v>
                </c:pt>
                <c:pt idx="214">
                  <c:v>245</c:v>
                </c:pt>
                <c:pt idx="215">
                  <c:v>246</c:v>
                </c:pt>
                <c:pt idx="216">
                  <c:v>247</c:v>
                </c:pt>
                <c:pt idx="217">
                  <c:v>248</c:v>
                </c:pt>
                <c:pt idx="218">
                  <c:v>249</c:v>
                </c:pt>
                <c:pt idx="219">
                  <c:v>250</c:v>
                </c:pt>
                <c:pt idx="220">
                  <c:v>251</c:v>
                </c:pt>
                <c:pt idx="221">
                  <c:v>252</c:v>
                </c:pt>
                <c:pt idx="222">
                  <c:v>253</c:v>
                </c:pt>
                <c:pt idx="223">
                  <c:v>254</c:v>
                </c:pt>
                <c:pt idx="224">
                  <c:v>255</c:v>
                </c:pt>
                <c:pt idx="225">
                  <c:v>256</c:v>
                </c:pt>
                <c:pt idx="226">
                  <c:v>257</c:v>
                </c:pt>
                <c:pt idx="227">
                  <c:v>258</c:v>
                </c:pt>
                <c:pt idx="228">
                  <c:v>259</c:v>
                </c:pt>
                <c:pt idx="229">
                  <c:v>260</c:v>
                </c:pt>
                <c:pt idx="230">
                  <c:v>261</c:v>
                </c:pt>
                <c:pt idx="231">
                  <c:v>262</c:v>
                </c:pt>
                <c:pt idx="232">
                  <c:v>263</c:v>
                </c:pt>
                <c:pt idx="233">
                  <c:v>264</c:v>
                </c:pt>
                <c:pt idx="234">
                  <c:v>265</c:v>
                </c:pt>
                <c:pt idx="235">
                  <c:v>266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273</c:v>
                </c:pt>
                <c:pt idx="243">
                  <c:v>274</c:v>
                </c:pt>
                <c:pt idx="244">
                  <c:v>275</c:v>
                </c:pt>
                <c:pt idx="245">
                  <c:v>276</c:v>
                </c:pt>
                <c:pt idx="246">
                  <c:v>277</c:v>
                </c:pt>
                <c:pt idx="247">
                  <c:v>278</c:v>
                </c:pt>
                <c:pt idx="248">
                  <c:v>279</c:v>
                </c:pt>
                <c:pt idx="249">
                  <c:v>280</c:v>
                </c:pt>
                <c:pt idx="250">
                  <c:v>281</c:v>
                </c:pt>
                <c:pt idx="251">
                  <c:v>282</c:v>
                </c:pt>
                <c:pt idx="252">
                  <c:v>283</c:v>
                </c:pt>
                <c:pt idx="253">
                  <c:v>284</c:v>
                </c:pt>
                <c:pt idx="254">
                  <c:v>285</c:v>
                </c:pt>
                <c:pt idx="255">
                  <c:v>286</c:v>
                </c:pt>
                <c:pt idx="256">
                  <c:v>287</c:v>
                </c:pt>
                <c:pt idx="257">
                  <c:v>288</c:v>
                </c:pt>
                <c:pt idx="258">
                  <c:v>289</c:v>
                </c:pt>
                <c:pt idx="259">
                  <c:v>290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294</c:v>
                </c:pt>
                <c:pt idx="264">
                  <c:v>295</c:v>
                </c:pt>
                <c:pt idx="265">
                  <c:v>296</c:v>
                </c:pt>
                <c:pt idx="266">
                  <c:v>297</c:v>
                </c:pt>
                <c:pt idx="267">
                  <c:v>298</c:v>
                </c:pt>
                <c:pt idx="268">
                  <c:v>299</c:v>
                </c:pt>
                <c:pt idx="269">
                  <c:v>300</c:v>
                </c:pt>
                <c:pt idx="270">
                  <c:v>301</c:v>
                </c:pt>
                <c:pt idx="271">
                  <c:v>302</c:v>
                </c:pt>
                <c:pt idx="272">
                  <c:v>303</c:v>
                </c:pt>
                <c:pt idx="273">
                  <c:v>304</c:v>
                </c:pt>
                <c:pt idx="274">
                  <c:v>305</c:v>
                </c:pt>
                <c:pt idx="275">
                  <c:v>306</c:v>
                </c:pt>
                <c:pt idx="276">
                  <c:v>307</c:v>
                </c:pt>
                <c:pt idx="277">
                  <c:v>308</c:v>
                </c:pt>
                <c:pt idx="278">
                  <c:v>309</c:v>
                </c:pt>
                <c:pt idx="279">
                  <c:v>310</c:v>
                </c:pt>
                <c:pt idx="280">
                  <c:v>311</c:v>
                </c:pt>
                <c:pt idx="281">
                  <c:v>312</c:v>
                </c:pt>
                <c:pt idx="282">
                  <c:v>313</c:v>
                </c:pt>
                <c:pt idx="283">
                  <c:v>314</c:v>
                </c:pt>
                <c:pt idx="284">
                  <c:v>315</c:v>
                </c:pt>
                <c:pt idx="285">
                  <c:v>316</c:v>
                </c:pt>
                <c:pt idx="286">
                  <c:v>317</c:v>
                </c:pt>
                <c:pt idx="287">
                  <c:v>318</c:v>
                </c:pt>
                <c:pt idx="288">
                  <c:v>319</c:v>
                </c:pt>
                <c:pt idx="289">
                  <c:v>320</c:v>
                </c:pt>
                <c:pt idx="290">
                  <c:v>321</c:v>
                </c:pt>
                <c:pt idx="291">
                  <c:v>322</c:v>
                </c:pt>
                <c:pt idx="292">
                  <c:v>323</c:v>
                </c:pt>
                <c:pt idx="293">
                  <c:v>324</c:v>
                </c:pt>
                <c:pt idx="294">
                  <c:v>325</c:v>
                </c:pt>
                <c:pt idx="295">
                  <c:v>326</c:v>
                </c:pt>
                <c:pt idx="296">
                  <c:v>327</c:v>
                </c:pt>
                <c:pt idx="297">
                  <c:v>328</c:v>
                </c:pt>
                <c:pt idx="298">
                  <c:v>329</c:v>
                </c:pt>
              </c:numCache>
            </c:numRef>
          </c:xVal>
          <c:yVal>
            <c:numRef>
              <c:f>Sheet3!$H$1:$H$299</c:f>
              <c:numCache>
                <c:formatCode>General</c:formatCode>
                <c:ptCount val="299"/>
                <c:pt idx="0">
                  <c:v>1.4400000000000001E-2</c:v>
                </c:pt>
                <c:pt idx="1">
                  <c:v>1.4400000000000001E-2</c:v>
                </c:pt>
                <c:pt idx="2">
                  <c:v>1.4400000000000001E-2</c:v>
                </c:pt>
                <c:pt idx="3">
                  <c:v>1.4400000000000001E-2</c:v>
                </c:pt>
                <c:pt idx="4">
                  <c:v>1.4400000000000001E-2</c:v>
                </c:pt>
                <c:pt idx="5">
                  <c:v>1.4400000000000001E-2</c:v>
                </c:pt>
                <c:pt idx="6">
                  <c:v>1.4400000000000001E-2</c:v>
                </c:pt>
                <c:pt idx="7">
                  <c:v>1.4400000000000001E-2</c:v>
                </c:pt>
                <c:pt idx="8">
                  <c:v>1.4400000000000001E-2</c:v>
                </c:pt>
                <c:pt idx="9">
                  <c:v>1.4400000000000001E-2</c:v>
                </c:pt>
                <c:pt idx="10">
                  <c:v>1.4400000000000001E-2</c:v>
                </c:pt>
                <c:pt idx="11">
                  <c:v>1.4400000000000001E-2</c:v>
                </c:pt>
                <c:pt idx="12">
                  <c:v>1.4400000000000001E-2</c:v>
                </c:pt>
                <c:pt idx="13">
                  <c:v>1.4400000000000001E-2</c:v>
                </c:pt>
                <c:pt idx="14">
                  <c:v>1.4400000000000001E-2</c:v>
                </c:pt>
                <c:pt idx="15">
                  <c:v>1.4400000000000001E-2</c:v>
                </c:pt>
                <c:pt idx="16">
                  <c:v>1.4400000000000001E-2</c:v>
                </c:pt>
                <c:pt idx="17">
                  <c:v>1.4400000000000001E-2</c:v>
                </c:pt>
                <c:pt idx="18">
                  <c:v>1.4400000000000001E-2</c:v>
                </c:pt>
                <c:pt idx="19">
                  <c:v>1.4400000000000001E-2</c:v>
                </c:pt>
                <c:pt idx="20">
                  <c:v>1.4400000000000001E-2</c:v>
                </c:pt>
                <c:pt idx="21">
                  <c:v>1.4400000000000001E-2</c:v>
                </c:pt>
                <c:pt idx="22">
                  <c:v>1.4400000000000001E-2</c:v>
                </c:pt>
                <c:pt idx="23">
                  <c:v>1.4400000000000001E-2</c:v>
                </c:pt>
                <c:pt idx="24">
                  <c:v>1.4400000000000001E-2</c:v>
                </c:pt>
                <c:pt idx="25">
                  <c:v>1.4400000000000001E-2</c:v>
                </c:pt>
                <c:pt idx="26">
                  <c:v>1.4400000000000001E-2</c:v>
                </c:pt>
                <c:pt idx="27">
                  <c:v>1.4400000000000001E-2</c:v>
                </c:pt>
                <c:pt idx="28">
                  <c:v>1.4400000000000001E-2</c:v>
                </c:pt>
                <c:pt idx="29">
                  <c:v>1.4400000000000001E-2</c:v>
                </c:pt>
                <c:pt idx="30">
                  <c:v>1.4400000000000001E-2</c:v>
                </c:pt>
                <c:pt idx="31">
                  <c:v>1.4400000000000001E-2</c:v>
                </c:pt>
                <c:pt idx="32">
                  <c:v>1.4400000000000001E-2</c:v>
                </c:pt>
                <c:pt idx="33">
                  <c:v>1.4400000000000001E-2</c:v>
                </c:pt>
                <c:pt idx="34">
                  <c:v>1.4400000000000001E-2</c:v>
                </c:pt>
                <c:pt idx="35">
                  <c:v>1.4400000000000001E-2</c:v>
                </c:pt>
                <c:pt idx="36">
                  <c:v>1.4400000000000001E-2</c:v>
                </c:pt>
                <c:pt idx="37">
                  <c:v>1.4400000000000001E-2</c:v>
                </c:pt>
                <c:pt idx="38">
                  <c:v>1.4400000000000001E-2</c:v>
                </c:pt>
                <c:pt idx="39">
                  <c:v>1.4400000000000001E-2</c:v>
                </c:pt>
                <c:pt idx="40">
                  <c:v>1.4400000000000001E-2</c:v>
                </c:pt>
                <c:pt idx="41">
                  <c:v>1.4400000000000001E-2</c:v>
                </c:pt>
                <c:pt idx="42">
                  <c:v>1.4400000000000001E-2</c:v>
                </c:pt>
                <c:pt idx="43">
                  <c:v>1.4400000000000001E-2</c:v>
                </c:pt>
                <c:pt idx="44">
                  <c:v>1.4400000000000001E-2</c:v>
                </c:pt>
                <c:pt idx="45">
                  <c:v>1.4400000000000001E-2</c:v>
                </c:pt>
                <c:pt idx="46">
                  <c:v>1.4400000000000001E-2</c:v>
                </c:pt>
                <c:pt idx="47">
                  <c:v>1.4400000000000001E-2</c:v>
                </c:pt>
                <c:pt idx="48">
                  <c:v>1.4400000000000001E-2</c:v>
                </c:pt>
                <c:pt idx="49">
                  <c:v>1.4400000000000001E-2</c:v>
                </c:pt>
                <c:pt idx="50">
                  <c:v>1.4400000000000001E-2</c:v>
                </c:pt>
                <c:pt idx="51">
                  <c:v>1.4400000000000001E-2</c:v>
                </c:pt>
                <c:pt idx="52">
                  <c:v>1.4400000000000001E-2</c:v>
                </c:pt>
                <c:pt idx="53">
                  <c:v>1.4400000000000001E-2</c:v>
                </c:pt>
                <c:pt idx="54">
                  <c:v>1.4400000000000001E-2</c:v>
                </c:pt>
                <c:pt idx="55">
                  <c:v>1.4400000000000001E-2</c:v>
                </c:pt>
                <c:pt idx="56">
                  <c:v>1.4400000000000001E-2</c:v>
                </c:pt>
                <c:pt idx="57">
                  <c:v>1.4400000000000001E-2</c:v>
                </c:pt>
                <c:pt idx="58">
                  <c:v>1.4400000000000001E-2</c:v>
                </c:pt>
                <c:pt idx="59">
                  <c:v>1.4400000000000001E-2</c:v>
                </c:pt>
                <c:pt idx="60">
                  <c:v>20.896319999999989</c:v>
                </c:pt>
                <c:pt idx="61">
                  <c:v>26.054400000000001</c:v>
                </c:pt>
                <c:pt idx="62">
                  <c:v>25.917999999999999</c:v>
                </c:pt>
                <c:pt idx="63">
                  <c:v>25.818800000000035</c:v>
                </c:pt>
                <c:pt idx="64">
                  <c:v>25.856000000000005</c:v>
                </c:pt>
                <c:pt idx="65">
                  <c:v>25.558399999999921</c:v>
                </c:pt>
                <c:pt idx="66">
                  <c:v>26.029599999999913</c:v>
                </c:pt>
                <c:pt idx="67">
                  <c:v>25.731999999999999</c:v>
                </c:pt>
                <c:pt idx="68">
                  <c:v>25.8932</c:v>
                </c:pt>
                <c:pt idx="69">
                  <c:v>25.198799999999913</c:v>
                </c:pt>
                <c:pt idx="70">
                  <c:v>26.141200000000001</c:v>
                </c:pt>
                <c:pt idx="71">
                  <c:v>25.942799999999842</c:v>
                </c:pt>
                <c:pt idx="72">
                  <c:v>26.054400000000001</c:v>
                </c:pt>
                <c:pt idx="73">
                  <c:v>25.8932</c:v>
                </c:pt>
                <c:pt idx="74">
                  <c:v>25.8064</c:v>
                </c:pt>
                <c:pt idx="75">
                  <c:v>25.942799999999842</c:v>
                </c:pt>
                <c:pt idx="76">
                  <c:v>25.942799999999842</c:v>
                </c:pt>
                <c:pt idx="77">
                  <c:v>25.967599999999898</c:v>
                </c:pt>
                <c:pt idx="78">
                  <c:v>26.017199999999999</c:v>
                </c:pt>
                <c:pt idx="79">
                  <c:v>26.066800000000001</c:v>
                </c:pt>
                <c:pt idx="80">
                  <c:v>26.116399999999999</c:v>
                </c:pt>
                <c:pt idx="81">
                  <c:v>25.744399999999917</c:v>
                </c:pt>
                <c:pt idx="82">
                  <c:v>26.103999999999999</c:v>
                </c:pt>
                <c:pt idx="83">
                  <c:v>25.8064</c:v>
                </c:pt>
                <c:pt idx="84">
                  <c:v>25.8064</c:v>
                </c:pt>
                <c:pt idx="85">
                  <c:v>26.116399999999999</c:v>
                </c:pt>
                <c:pt idx="86">
                  <c:v>25.831199999999999</c:v>
                </c:pt>
                <c:pt idx="87">
                  <c:v>25.781599999999898</c:v>
                </c:pt>
                <c:pt idx="88">
                  <c:v>25.942799999999842</c:v>
                </c:pt>
                <c:pt idx="89">
                  <c:v>25.979999999999986</c:v>
                </c:pt>
                <c:pt idx="90">
                  <c:v>25.7196</c:v>
                </c:pt>
                <c:pt idx="91">
                  <c:v>25.769199999999909</c:v>
                </c:pt>
                <c:pt idx="92">
                  <c:v>25.979999999999986</c:v>
                </c:pt>
                <c:pt idx="93">
                  <c:v>25.992399999999879</c:v>
                </c:pt>
                <c:pt idx="94">
                  <c:v>26.054400000000001</c:v>
                </c:pt>
                <c:pt idx="95">
                  <c:v>25.8932</c:v>
                </c:pt>
                <c:pt idx="96">
                  <c:v>25.4468</c:v>
                </c:pt>
                <c:pt idx="97">
                  <c:v>25.868399999999909</c:v>
                </c:pt>
                <c:pt idx="98">
                  <c:v>25.917999999999999</c:v>
                </c:pt>
                <c:pt idx="99">
                  <c:v>25.731999999999999</c:v>
                </c:pt>
                <c:pt idx="100">
                  <c:v>25.818800000000035</c:v>
                </c:pt>
                <c:pt idx="101">
                  <c:v>25.794</c:v>
                </c:pt>
                <c:pt idx="102">
                  <c:v>25.905599999999879</c:v>
                </c:pt>
                <c:pt idx="103">
                  <c:v>25.930399999999914</c:v>
                </c:pt>
                <c:pt idx="104">
                  <c:v>25.657599999999999</c:v>
                </c:pt>
                <c:pt idx="105">
                  <c:v>26.376799999999989</c:v>
                </c:pt>
                <c:pt idx="106">
                  <c:v>25.930399999999914</c:v>
                </c:pt>
                <c:pt idx="107">
                  <c:v>25.930399999999914</c:v>
                </c:pt>
                <c:pt idx="108">
                  <c:v>25.930399999999914</c:v>
                </c:pt>
                <c:pt idx="109">
                  <c:v>25.794</c:v>
                </c:pt>
                <c:pt idx="110">
                  <c:v>26.0792</c:v>
                </c:pt>
                <c:pt idx="111">
                  <c:v>25.930399999999914</c:v>
                </c:pt>
                <c:pt idx="112">
                  <c:v>26.240399999999905</c:v>
                </c:pt>
                <c:pt idx="113">
                  <c:v>25.955199999999909</c:v>
                </c:pt>
                <c:pt idx="114">
                  <c:v>26.116399999999999</c:v>
                </c:pt>
                <c:pt idx="115">
                  <c:v>26.004799999999989</c:v>
                </c:pt>
                <c:pt idx="116">
                  <c:v>25.818800000000035</c:v>
                </c:pt>
                <c:pt idx="117">
                  <c:v>25.632800000000035</c:v>
                </c:pt>
                <c:pt idx="118">
                  <c:v>25.868399999999909</c:v>
                </c:pt>
                <c:pt idx="119">
                  <c:v>26.029599999999913</c:v>
                </c:pt>
                <c:pt idx="120">
                  <c:v>25.967919999999989</c:v>
                </c:pt>
                <c:pt idx="121">
                  <c:v>26.389199999999917</c:v>
                </c:pt>
                <c:pt idx="122">
                  <c:v>26.252800000000001</c:v>
                </c:pt>
                <c:pt idx="123">
                  <c:v>26.475999999999924</c:v>
                </c:pt>
                <c:pt idx="124">
                  <c:v>26.6496</c:v>
                </c:pt>
                <c:pt idx="125">
                  <c:v>26.389199999999917</c:v>
                </c:pt>
                <c:pt idx="126">
                  <c:v>26.463599999999879</c:v>
                </c:pt>
                <c:pt idx="127">
                  <c:v>26.414000000000001</c:v>
                </c:pt>
                <c:pt idx="128">
                  <c:v>26.463599999999879</c:v>
                </c:pt>
                <c:pt idx="129">
                  <c:v>26.314800000000105</c:v>
                </c:pt>
                <c:pt idx="130">
                  <c:v>26.5504</c:v>
                </c:pt>
                <c:pt idx="131">
                  <c:v>26.525599999999887</c:v>
                </c:pt>
                <c:pt idx="132">
                  <c:v>26.637200000000071</c:v>
                </c:pt>
                <c:pt idx="133">
                  <c:v>26.4512</c:v>
                </c:pt>
                <c:pt idx="134">
                  <c:v>26.376799999999989</c:v>
                </c:pt>
                <c:pt idx="135">
                  <c:v>26.426399999999898</c:v>
                </c:pt>
                <c:pt idx="136">
                  <c:v>26.513200000000001</c:v>
                </c:pt>
                <c:pt idx="137">
                  <c:v>26.612400000000001</c:v>
                </c:pt>
                <c:pt idx="138">
                  <c:v>26.40159999999991</c:v>
                </c:pt>
                <c:pt idx="139">
                  <c:v>26.500800000000005</c:v>
                </c:pt>
                <c:pt idx="140">
                  <c:v>25.781599999999898</c:v>
                </c:pt>
                <c:pt idx="141">
                  <c:v>26.575199999999917</c:v>
                </c:pt>
                <c:pt idx="142">
                  <c:v>26.562799999999868</c:v>
                </c:pt>
                <c:pt idx="143">
                  <c:v>26.475999999999924</c:v>
                </c:pt>
                <c:pt idx="144">
                  <c:v>26.2776</c:v>
                </c:pt>
                <c:pt idx="145">
                  <c:v>26.4512</c:v>
                </c:pt>
                <c:pt idx="146">
                  <c:v>26.327200000000001</c:v>
                </c:pt>
                <c:pt idx="147">
                  <c:v>26.426399999999898</c:v>
                </c:pt>
                <c:pt idx="148">
                  <c:v>26.513200000000001</c:v>
                </c:pt>
                <c:pt idx="149">
                  <c:v>26.6</c:v>
                </c:pt>
                <c:pt idx="150">
                  <c:v>26.414000000000001</c:v>
                </c:pt>
                <c:pt idx="151">
                  <c:v>26.538</c:v>
                </c:pt>
                <c:pt idx="152">
                  <c:v>26.463599999999879</c:v>
                </c:pt>
                <c:pt idx="153">
                  <c:v>26.6496</c:v>
                </c:pt>
                <c:pt idx="154">
                  <c:v>26.4512</c:v>
                </c:pt>
                <c:pt idx="155">
                  <c:v>26.488399999999853</c:v>
                </c:pt>
                <c:pt idx="156">
                  <c:v>26.438800000000001</c:v>
                </c:pt>
                <c:pt idx="157">
                  <c:v>26.500800000000005</c:v>
                </c:pt>
                <c:pt idx="158">
                  <c:v>26.314800000000105</c:v>
                </c:pt>
                <c:pt idx="159">
                  <c:v>26.513200000000001</c:v>
                </c:pt>
                <c:pt idx="160">
                  <c:v>26.339600000000001</c:v>
                </c:pt>
                <c:pt idx="161">
                  <c:v>26.3644</c:v>
                </c:pt>
                <c:pt idx="162">
                  <c:v>26.538</c:v>
                </c:pt>
                <c:pt idx="163">
                  <c:v>26.414000000000001</c:v>
                </c:pt>
                <c:pt idx="164">
                  <c:v>26.538</c:v>
                </c:pt>
                <c:pt idx="165">
                  <c:v>26.562799999999868</c:v>
                </c:pt>
                <c:pt idx="166">
                  <c:v>26.426399999999898</c:v>
                </c:pt>
                <c:pt idx="167">
                  <c:v>26.438800000000001</c:v>
                </c:pt>
                <c:pt idx="168">
                  <c:v>26.674399999999999</c:v>
                </c:pt>
                <c:pt idx="169">
                  <c:v>26.252800000000001</c:v>
                </c:pt>
                <c:pt idx="170">
                  <c:v>26.21559999999991</c:v>
                </c:pt>
                <c:pt idx="171">
                  <c:v>26.376799999999989</c:v>
                </c:pt>
                <c:pt idx="172">
                  <c:v>26.389199999999917</c:v>
                </c:pt>
                <c:pt idx="173">
                  <c:v>26.5504</c:v>
                </c:pt>
                <c:pt idx="174">
                  <c:v>26.327200000000001</c:v>
                </c:pt>
                <c:pt idx="175">
                  <c:v>26.302399999999913</c:v>
                </c:pt>
                <c:pt idx="176">
                  <c:v>26.3644</c:v>
                </c:pt>
                <c:pt idx="177">
                  <c:v>26.414000000000001</c:v>
                </c:pt>
                <c:pt idx="178">
                  <c:v>26.463599999999879</c:v>
                </c:pt>
                <c:pt idx="179">
                  <c:v>26.475999999999924</c:v>
                </c:pt>
                <c:pt idx="180">
                  <c:v>25.781599999999898</c:v>
                </c:pt>
                <c:pt idx="181">
                  <c:v>25.917999999999999</c:v>
                </c:pt>
                <c:pt idx="182">
                  <c:v>25.67</c:v>
                </c:pt>
                <c:pt idx="183">
                  <c:v>25.880800000000001</c:v>
                </c:pt>
                <c:pt idx="184">
                  <c:v>25.843599999999913</c:v>
                </c:pt>
                <c:pt idx="185">
                  <c:v>25.942799999999842</c:v>
                </c:pt>
                <c:pt idx="186">
                  <c:v>26.004799999999989</c:v>
                </c:pt>
                <c:pt idx="187">
                  <c:v>26.1784</c:v>
                </c:pt>
                <c:pt idx="188">
                  <c:v>25.880800000000001</c:v>
                </c:pt>
                <c:pt idx="189">
                  <c:v>25.979999999999986</c:v>
                </c:pt>
                <c:pt idx="190">
                  <c:v>25.942799999999842</c:v>
                </c:pt>
                <c:pt idx="191">
                  <c:v>26.128799999999909</c:v>
                </c:pt>
                <c:pt idx="192">
                  <c:v>25.955199999999909</c:v>
                </c:pt>
                <c:pt idx="193">
                  <c:v>25.930399999999914</c:v>
                </c:pt>
                <c:pt idx="194">
                  <c:v>25.917999999999999</c:v>
                </c:pt>
                <c:pt idx="195">
                  <c:v>26.203199999999921</c:v>
                </c:pt>
                <c:pt idx="196">
                  <c:v>25.7072</c:v>
                </c:pt>
                <c:pt idx="197">
                  <c:v>25.8064</c:v>
                </c:pt>
                <c:pt idx="198">
                  <c:v>26.1784</c:v>
                </c:pt>
                <c:pt idx="199">
                  <c:v>25.905599999999879</c:v>
                </c:pt>
                <c:pt idx="200">
                  <c:v>26.004799999999989</c:v>
                </c:pt>
                <c:pt idx="201">
                  <c:v>26.128799999999909</c:v>
                </c:pt>
                <c:pt idx="202">
                  <c:v>25.8064</c:v>
                </c:pt>
                <c:pt idx="203">
                  <c:v>25.8932</c:v>
                </c:pt>
                <c:pt idx="204">
                  <c:v>25.992399999999879</c:v>
                </c:pt>
                <c:pt idx="205">
                  <c:v>26.128799999999909</c:v>
                </c:pt>
                <c:pt idx="206">
                  <c:v>26.066800000000001</c:v>
                </c:pt>
                <c:pt idx="207">
                  <c:v>26.0792</c:v>
                </c:pt>
                <c:pt idx="208">
                  <c:v>26.054400000000001</c:v>
                </c:pt>
                <c:pt idx="209">
                  <c:v>25.595599999999898</c:v>
                </c:pt>
                <c:pt idx="210">
                  <c:v>26.004799999999989</c:v>
                </c:pt>
                <c:pt idx="211">
                  <c:v>25.856000000000005</c:v>
                </c:pt>
                <c:pt idx="212">
                  <c:v>26.240399999999905</c:v>
                </c:pt>
                <c:pt idx="213">
                  <c:v>25.967599999999898</c:v>
                </c:pt>
                <c:pt idx="214">
                  <c:v>26.314800000000105</c:v>
                </c:pt>
                <c:pt idx="215">
                  <c:v>25.818800000000035</c:v>
                </c:pt>
                <c:pt idx="216">
                  <c:v>26.240399999999905</c:v>
                </c:pt>
                <c:pt idx="217">
                  <c:v>26.004799999999989</c:v>
                </c:pt>
                <c:pt idx="218">
                  <c:v>25.856000000000005</c:v>
                </c:pt>
                <c:pt idx="219">
                  <c:v>25.8932</c:v>
                </c:pt>
                <c:pt idx="220">
                  <c:v>25.930399999999914</c:v>
                </c:pt>
                <c:pt idx="221">
                  <c:v>26.153600000000001</c:v>
                </c:pt>
                <c:pt idx="222">
                  <c:v>25.917999999999999</c:v>
                </c:pt>
                <c:pt idx="223">
                  <c:v>25.868399999999909</c:v>
                </c:pt>
                <c:pt idx="224">
                  <c:v>26.004799999999989</c:v>
                </c:pt>
                <c:pt idx="225">
                  <c:v>26.042000000000002</c:v>
                </c:pt>
                <c:pt idx="226">
                  <c:v>25.917999999999999</c:v>
                </c:pt>
                <c:pt idx="227">
                  <c:v>26.017199999999999</c:v>
                </c:pt>
                <c:pt idx="228">
                  <c:v>26.166</c:v>
                </c:pt>
                <c:pt idx="229">
                  <c:v>25.905599999999879</c:v>
                </c:pt>
                <c:pt idx="230">
                  <c:v>26.190799999999989</c:v>
                </c:pt>
                <c:pt idx="231">
                  <c:v>25.967599999999898</c:v>
                </c:pt>
                <c:pt idx="232">
                  <c:v>26.240399999999905</c:v>
                </c:pt>
                <c:pt idx="233">
                  <c:v>25.818800000000035</c:v>
                </c:pt>
                <c:pt idx="234">
                  <c:v>26.153600000000001</c:v>
                </c:pt>
                <c:pt idx="235">
                  <c:v>25.818800000000035</c:v>
                </c:pt>
                <c:pt idx="236">
                  <c:v>26.042000000000002</c:v>
                </c:pt>
                <c:pt idx="237">
                  <c:v>25.8932</c:v>
                </c:pt>
                <c:pt idx="238">
                  <c:v>25.967599999999898</c:v>
                </c:pt>
                <c:pt idx="239">
                  <c:v>25.831199999999999</c:v>
                </c:pt>
                <c:pt idx="240">
                  <c:v>1.4400000000000001E-2</c:v>
                </c:pt>
                <c:pt idx="241">
                  <c:v>1.4400000000000001E-2</c:v>
                </c:pt>
                <c:pt idx="242">
                  <c:v>1.4400000000000001E-2</c:v>
                </c:pt>
                <c:pt idx="243">
                  <c:v>1.4400000000000001E-2</c:v>
                </c:pt>
                <c:pt idx="244">
                  <c:v>1.4400000000000001E-2</c:v>
                </c:pt>
                <c:pt idx="245">
                  <c:v>1.4400000000000001E-2</c:v>
                </c:pt>
                <c:pt idx="246">
                  <c:v>1.4400000000000001E-2</c:v>
                </c:pt>
                <c:pt idx="247">
                  <c:v>1.4400000000000001E-2</c:v>
                </c:pt>
                <c:pt idx="248">
                  <c:v>1.4400000000000001E-2</c:v>
                </c:pt>
                <c:pt idx="249">
                  <c:v>1.4400000000000001E-2</c:v>
                </c:pt>
                <c:pt idx="250">
                  <c:v>1.4400000000000001E-2</c:v>
                </c:pt>
                <c:pt idx="251">
                  <c:v>1.4400000000000001E-2</c:v>
                </c:pt>
                <c:pt idx="252">
                  <c:v>1.4400000000000001E-2</c:v>
                </c:pt>
                <c:pt idx="253">
                  <c:v>1.4400000000000001E-2</c:v>
                </c:pt>
                <c:pt idx="254">
                  <c:v>1.4400000000000001E-2</c:v>
                </c:pt>
                <c:pt idx="255">
                  <c:v>1.4400000000000001E-2</c:v>
                </c:pt>
                <c:pt idx="256">
                  <c:v>1.4400000000000001E-2</c:v>
                </c:pt>
                <c:pt idx="257">
                  <c:v>1.4400000000000001E-2</c:v>
                </c:pt>
                <c:pt idx="258">
                  <c:v>1.4400000000000001E-2</c:v>
                </c:pt>
                <c:pt idx="259">
                  <c:v>1.4400000000000001E-2</c:v>
                </c:pt>
                <c:pt idx="260">
                  <c:v>1.4400000000000001E-2</c:v>
                </c:pt>
                <c:pt idx="261">
                  <c:v>1.4400000000000001E-2</c:v>
                </c:pt>
                <c:pt idx="262">
                  <c:v>1.4400000000000001E-2</c:v>
                </c:pt>
                <c:pt idx="263">
                  <c:v>1.4400000000000001E-2</c:v>
                </c:pt>
                <c:pt idx="264">
                  <c:v>1.4400000000000001E-2</c:v>
                </c:pt>
                <c:pt idx="265">
                  <c:v>1.4400000000000001E-2</c:v>
                </c:pt>
                <c:pt idx="266">
                  <c:v>1.4400000000000001E-2</c:v>
                </c:pt>
                <c:pt idx="267">
                  <c:v>1.4400000000000001E-2</c:v>
                </c:pt>
                <c:pt idx="268">
                  <c:v>1.4400000000000001E-2</c:v>
                </c:pt>
                <c:pt idx="269">
                  <c:v>1.4400000000000001E-2</c:v>
                </c:pt>
                <c:pt idx="270">
                  <c:v>1.4400000000000001E-2</c:v>
                </c:pt>
                <c:pt idx="271">
                  <c:v>1.4400000000000001E-2</c:v>
                </c:pt>
                <c:pt idx="272">
                  <c:v>1.4400000000000001E-2</c:v>
                </c:pt>
                <c:pt idx="273">
                  <c:v>1.4400000000000001E-2</c:v>
                </c:pt>
                <c:pt idx="274">
                  <c:v>1.4400000000000001E-2</c:v>
                </c:pt>
                <c:pt idx="275">
                  <c:v>1.4400000000000001E-2</c:v>
                </c:pt>
                <c:pt idx="276">
                  <c:v>1.4400000000000001E-2</c:v>
                </c:pt>
                <c:pt idx="277">
                  <c:v>1.4400000000000001E-2</c:v>
                </c:pt>
                <c:pt idx="278">
                  <c:v>1.4400000000000001E-2</c:v>
                </c:pt>
                <c:pt idx="279">
                  <c:v>1.4400000000000001E-2</c:v>
                </c:pt>
                <c:pt idx="280">
                  <c:v>1.4400000000000001E-2</c:v>
                </c:pt>
                <c:pt idx="281">
                  <c:v>1.4400000000000001E-2</c:v>
                </c:pt>
                <c:pt idx="282">
                  <c:v>1.4400000000000001E-2</c:v>
                </c:pt>
                <c:pt idx="283">
                  <c:v>1.4400000000000001E-2</c:v>
                </c:pt>
                <c:pt idx="284">
                  <c:v>1.4400000000000001E-2</c:v>
                </c:pt>
                <c:pt idx="285">
                  <c:v>1.4400000000000001E-2</c:v>
                </c:pt>
                <c:pt idx="286">
                  <c:v>1.4400000000000001E-2</c:v>
                </c:pt>
                <c:pt idx="287">
                  <c:v>1.4400000000000001E-2</c:v>
                </c:pt>
                <c:pt idx="288">
                  <c:v>1.4400000000000001E-2</c:v>
                </c:pt>
                <c:pt idx="289">
                  <c:v>1.4400000000000001E-2</c:v>
                </c:pt>
                <c:pt idx="290">
                  <c:v>1.4400000000000001E-2</c:v>
                </c:pt>
                <c:pt idx="291">
                  <c:v>1.4400000000000001E-2</c:v>
                </c:pt>
                <c:pt idx="292">
                  <c:v>1.4400000000000001E-2</c:v>
                </c:pt>
                <c:pt idx="293">
                  <c:v>1.4400000000000001E-2</c:v>
                </c:pt>
                <c:pt idx="294">
                  <c:v>1.4400000000000001E-2</c:v>
                </c:pt>
                <c:pt idx="295">
                  <c:v>1.4400000000000001E-2</c:v>
                </c:pt>
                <c:pt idx="296">
                  <c:v>1.4400000000000001E-2</c:v>
                </c:pt>
                <c:pt idx="297">
                  <c:v>1.4400000000000001E-2</c:v>
                </c:pt>
                <c:pt idx="298">
                  <c:v>1.4400000000000001E-2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44192"/>
        <c:axId val="87546112"/>
      </c:scatterChart>
      <c:valAx>
        <c:axId val="87544192"/>
        <c:scaling>
          <c:orientation val="minMax"/>
          <c:max val="220"/>
          <c:min val="14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546112"/>
        <c:crosses val="autoZero"/>
        <c:crossBetween val="midCat"/>
        <c:majorUnit val="20"/>
      </c:valAx>
      <c:valAx>
        <c:axId val="8754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754419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DropTail</c:v>
          </c:tx>
          <c:spPr>
            <a:ln>
              <a:solidFill>
                <a:srgbClr val="FF0700"/>
              </a:solidFill>
            </a:ln>
          </c:spPr>
          <c:marker>
            <c:symbol val="none"/>
          </c:marker>
          <c:xVal>
            <c:numRef>
              <c:f>Sheet1!$J$1:$J$64</c:f>
              <c:numCache>
                <c:formatCode>General</c:formatCode>
                <c:ptCount val="64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  <c:pt idx="12">
                  <c:v>75</c:v>
                </c:pt>
                <c:pt idx="13">
                  <c:v>80</c:v>
                </c:pt>
                <c:pt idx="14">
                  <c:v>85</c:v>
                </c:pt>
                <c:pt idx="15">
                  <c:v>90</c:v>
                </c:pt>
                <c:pt idx="16">
                  <c:v>95</c:v>
                </c:pt>
                <c:pt idx="17">
                  <c:v>100</c:v>
                </c:pt>
                <c:pt idx="18">
                  <c:v>105</c:v>
                </c:pt>
                <c:pt idx="19">
                  <c:v>110</c:v>
                </c:pt>
                <c:pt idx="20">
                  <c:v>115</c:v>
                </c:pt>
                <c:pt idx="21">
                  <c:v>120</c:v>
                </c:pt>
                <c:pt idx="22">
                  <c:v>125</c:v>
                </c:pt>
                <c:pt idx="23">
                  <c:v>130</c:v>
                </c:pt>
                <c:pt idx="24">
                  <c:v>135</c:v>
                </c:pt>
                <c:pt idx="25">
                  <c:v>140</c:v>
                </c:pt>
                <c:pt idx="26">
                  <c:v>145</c:v>
                </c:pt>
                <c:pt idx="27">
                  <c:v>150</c:v>
                </c:pt>
                <c:pt idx="28">
                  <c:v>155</c:v>
                </c:pt>
                <c:pt idx="29">
                  <c:v>160</c:v>
                </c:pt>
                <c:pt idx="30">
                  <c:v>165</c:v>
                </c:pt>
                <c:pt idx="31">
                  <c:v>170</c:v>
                </c:pt>
                <c:pt idx="32">
                  <c:v>175</c:v>
                </c:pt>
                <c:pt idx="33">
                  <c:v>180</c:v>
                </c:pt>
                <c:pt idx="34">
                  <c:v>185</c:v>
                </c:pt>
                <c:pt idx="35">
                  <c:v>190</c:v>
                </c:pt>
                <c:pt idx="36">
                  <c:v>195</c:v>
                </c:pt>
                <c:pt idx="37">
                  <c:v>200</c:v>
                </c:pt>
                <c:pt idx="38">
                  <c:v>205</c:v>
                </c:pt>
                <c:pt idx="39">
                  <c:v>210</c:v>
                </c:pt>
                <c:pt idx="40">
                  <c:v>215</c:v>
                </c:pt>
                <c:pt idx="41">
                  <c:v>220</c:v>
                </c:pt>
                <c:pt idx="42">
                  <c:v>225</c:v>
                </c:pt>
                <c:pt idx="43">
                  <c:v>230</c:v>
                </c:pt>
                <c:pt idx="44">
                  <c:v>235</c:v>
                </c:pt>
                <c:pt idx="45">
                  <c:v>240</c:v>
                </c:pt>
                <c:pt idx="46">
                  <c:v>245</c:v>
                </c:pt>
                <c:pt idx="47">
                  <c:v>250</c:v>
                </c:pt>
                <c:pt idx="48">
                  <c:v>255</c:v>
                </c:pt>
                <c:pt idx="49">
                  <c:v>260</c:v>
                </c:pt>
                <c:pt idx="50">
                  <c:v>265</c:v>
                </c:pt>
                <c:pt idx="51">
                  <c:v>270</c:v>
                </c:pt>
                <c:pt idx="52">
                  <c:v>275</c:v>
                </c:pt>
                <c:pt idx="53">
                  <c:v>280</c:v>
                </c:pt>
                <c:pt idx="54">
                  <c:v>285</c:v>
                </c:pt>
                <c:pt idx="55">
                  <c:v>290</c:v>
                </c:pt>
                <c:pt idx="56">
                  <c:v>295</c:v>
                </c:pt>
                <c:pt idx="57">
                  <c:v>300</c:v>
                </c:pt>
                <c:pt idx="58">
                  <c:v>305</c:v>
                </c:pt>
                <c:pt idx="59">
                  <c:v>310</c:v>
                </c:pt>
                <c:pt idx="60">
                  <c:v>315</c:v>
                </c:pt>
                <c:pt idx="61">
                  <c:v>320</c:v>
                </c:pt>
                <c:pt idx="62">
                  <c:v>325</c:v>
                </c:pt>
                <c:pt idx="63">
                  <c:v>330</c:v>
                </c:pt>
              </c:numCache>
            </c:numRef>
          </c:xVal>
          <c:yVal>
            <c:numRef>
              <c:f>Sheet1!$K$1:$K$64</c:f>
              <c:numCache>
                <c:formatCode>General</c:formatCode>
                <c:ptCount val="64"/>
                <c:pt idx="0">
                  <c:v>4.3194086061063945</c:v>
                </c:pt>
                <c:pt idx="1">
                  <c:v>4.3198308103404655</c:v>
                </c:pt>
                <c:pt idx="2">
                  <c:v>4.3177201766358779</c:v>
                </c:pt>
                <c:pt idx="3">
                  <c:v>4.3179311964188845</c:v>
                </c:pt>
                <c:pt idx="4">
                  <c:v>4.3119896588678026</c:v>
                </c:pt>
                <c:pt idx="5">
                  <c:v>4.3116535111440424</c:v>
                </c:pt>
                <c:pt idx="6">
                  <c:v>4.311663302291918</c:v>
                </c:pt>
                <c:pt idx="7">
                  <c:v>4.3121822630267088</c:v>
                </c:pt>
                <c:pt idx="8">
                  <c:v>4.3112325115505996</c:v>
                </c:pt>
                <c:pt idx="9">
                  <c:v>4.3121333019595856</c:v>
                </c:pt>
                <c:pt idx="10">
                  <c:v>4.31210392557003</c:v>
                </c:pt>
                <c:pt idx="11">
                  <c:v>4.3118787128306879</c:v>
                </c:pt>
                <c:pt idx="12">
                  <c:v>4.3113695769445801</c:v>
                </c:pt>
                <c:pt idx="13">
                  <c:v>4.3124564546560045</c:v>
                </c:pt>
                <c:pt idx="14">
                  <c:v>4.3122508093981988</c:v>
                </c:pt>
                <c:pt idx="15">
                  <c:v>4.3122801867280875</c:v>
                </c:pt>
                <c:pt idx="16">
                  <c:v>3.12815323728422</c:v>
                </c:pt>
                <c:pt idx="17">
                  <c:v>3.38347647772683</c:v>
                </c:pt>
                <c:pt idx="18">
                  <c:v>3.0522426740450235</c:v>
                </c:pt>
                <c:pt idx="19">
                  <c:v>3.5926997400146301</c:v>
                </c:pt>
                <c:pt idx="20">
                  <c:v>3.6506018579950812</c:v>
                </c:pt>
                <c:pt idx="21">
                  <c:v>3.4347577712059194</c:v>
                </c:pt>
                <c:pt idx="22">
                  <c:v>3.5954559896054761</c:v>
                </c:pt>
                <c:pt idx="23">
                  <c:v>3.71181502883696</c:v>
                </c:pt>
                <c:pt idx="24">
                  <c:v>2.89652751636915</c:v>
                </c:pt>
                <c:pt idx="25">
                  <c:v>3.5019298404396202</c:v>
                </c:pt>
                <c:pt idx="26">
                  <c:v>3.4873679360164984</c:v>
                </c:pt>
                <c:pt idx="27">
                  <c:v>3.4154171334486323</c:v>
                </c:pt>
                <c:pt idx="28">
                  <c:v>3.5609809190365</c:v>
                </c:pt>
                <c:pt idx="29">
                  <c:v>3.6523075875434401</c:v>
                </c:pt>
                <c:pt idx="30">
                  <c:v>3.6413368606676326</c:v>
                </c:pt>
                <c:pt idx="31">
                  <c:v>3.6921439116526598</c:v>
                </c:pt>
                <c:pt idx="32">
                  <c:v>3.7492639085367601</c:v>
                </c:pt>
                <c:pt idx="33">
                  <c:v>3.7544506267663298</c:v>
                </c:pt>
                <c:pt idx="34">
                  <c:v>3.6339258013592302</c:v>
                </c:pt>
                <c:pt idx="35">
                  <c:v>3.7711012620602684</c:v>
                </c:pt>
                <c:pt idx="36">
                  <c:v>3.6187209411003423</c:v>
                </c:pt>
                <c:pt idx="37">
                  <c:v>3.6589472029776418</c:v>
                </c:pt>
                <c:pt idx="38">
                  <c:v>3.7026368546439299</c:v>
                </c:pt>
                <c:pt idx="39">
                  <c:v>3.6106119852313601</c:v>
                </c:pt>
                <c:pt idx="40">
                  <c:v>3.30388310837301</c:v>
                </c:pt>
                <c:pt idx="41">
                  <c:v>3.4897248529582203</c:v>
                </c:pt>
                <c:pt idx="42">
                  <c:v>3.2023730717581902</c:v>
                </c:pt>
                <c:pt idx="43">
                  <c:v>3.5819295860710194</c:v>
                </c:pt>
                <c:pt idx="44">
                  <c:v>3.5101666095916397</c:v>
                </c:pt>
                <c:pt idx="45">
                  <c:v>3.6391567107271201</c:v>
                </c:pt>
                <c:pt idx="46">
                  <c:v>3.7499763974079232</c:v>
                </c:pt>
                <c:pt idx="47">
                  <c:v>3.35362555081094</c:v>
                </c:pt>
                <c:pt idx="48">
                  <c:v>2.9247357132046599</c:v>
                </c:pt>
                <c:pt idx="49">
                  <c:v>3.68295953250585</c:v>
                </c:pt>
                <c:pt idx="50">
                  <c:v>3.6791563317458778</c:v>
                </c:pt>
                <c:pt idx="51">
                  <c:v>3.6041256376594699</c:v>
                </c:pt>
                <c:pt idx="52">
                  <c:v>4.2955832021194826</c:v>
                </c:pt>
                <c:pt idx="53">
                  <c:v>4.311917879466459</c:v>
                </c:pt>
                <c:pt idx="54">
                  <c:v>4.3123781125154697</c:v>
                </c:pt>
                <c:pt idx="55">
                  <c:v>4.3108604975479885</c:v>
                </c:pt>
                <c:pt idx="56">
                  <c:v>4.3118297549984597</c:v>
                </c:pt>
                <c:pt idx="57">
                  <c:v>4.3121724707683855</c:v>
                </c:pt>
                <c:pt idx="58">
                  <c:v>4.3122508093948602</c:v>
                </c:pt>
                <c:pt idx="59">
                  <c:v>4.3123193567901446</c:v>
                </c:pt>
                <c:pt idx="60">
                  <c:v>4.3118003805525333</c:v>
                </c:pt>
                <c:pt idx="61">
                  <c:v>4.3113010437325334</c:v>
                </c:pt>
                <c:pt idx="62">
                  <c:v>4.3120549653346965</c:v>
                </c:pt>
                <c:pt idx="63">
                  <c:v>4.3125837634777655</c:v>
                </c:pt>
              </c:numCache>
            </c:numRef>
          </c:yVal>
          <c:smooth val="0"/>
        </c:ser>
        <c:ser>
          <c:idx val="2"/>
          <c:order val="1"/>
          <c:tx>
            <c:v>SPQ</c:v>
          </c:tx>
          <c:spPr>
            <a:ln w="63500">
              <a:solidFill>
                <a:srgbClr val="0A64A4"/>
              </a:solidFill>
            </a:ln>
          </c:spPr>
          <c:marker>
            <c:symbol val="none"/>
          </c:marker>
          <c:xVal>
            <c:numRef>
              <c:f>Sheet1!$J$1:$J$64</c:f>
              <c:numCache>
                <c:formatCode>General</c:formatCode>
                <c:ptCount val="64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  <c:pt idx="12">
                  <c:v>75</c:v>
                </c:pt>
                <c:pt idx="13">
                  <c:v>80</c:v>
                </c:pt>
                <c:pt idx="14">
                  <c:v>85</c:v>
                </c:pt>
                <c:pt idx="15">
                  <c:v>90</c:v>
                </c:pt>
                <c:pt idx="16">
                  <c:v>95</c:v>
                </c:pt>
                <c:pt idx="17">
                  <c:v>100</c:v>
                </c:pt>
                <c:pt idx="18">
                  <c:v>105</c:v>
                </c:pt>
                <c:pt idx="19">
                  <c:v>110</c:v>
                </c:pt>
                <c:pt idx="20">
                  <c:v>115</c:v>
                </c:pt>
                <c:pt idx="21">
                  <c:v>120</c:v>
                </c:pt>
                <c:pt idx="22">
                  <c:v>125</c:v>
                </c:pt>
                <c:pt idx="23">
                  <c:v>130</c:v>
                </c:pt>
                <c:pt idx="24">
                  <c:v>135</c:v>
                </c:pt>
                <c:pt idx="25">
                  <c:v>140</c:v>
                </c:pt>
                <c:pt idx="26">
                  <c:v>145</c:v>
                </c:pt>
                <c:pt idx="27">
                  <c:v>150</c:v>
                </c:pt>
                <c:pt idx="28">
                  <c:v>155</c:v>
                </c:pt>
                <c:pt idx="29">
                  <c:v>160</c:v>
                </c:pt>
                <c:pt idx="30">
                  <c:v>165</c:v>
                </c:pt>
                <c:pt idx="31">
                  <c:v>170</c:v>
                </c:pt>
                <c:pt idx="32">
                  <c:v>175</c:v>
                </c:pt>
                <c:pt idx="33">
                  <c:v>180</c:v>
                </c:pt>
                <c:pt idx="34">
                  <c:v>185</c:v>
                </c:pt>
                <c:pt idx="35">
                  <c:v>190</c:v>
                </c:pt>
                <c:pt idx="36">
                  <c:v>195</c:v>
                </c:pt>
                <c:pt idx="37">
                  <c:v>200</c:v>
                </c:pt>
                <c:pt idx="38">
                  <c:v>205</c:v>
                </c:pt>
                <c:pt idx="39">
                  <c:v>210</c:v>
                </c:pt>
                <c:pt idx="40">
                  <c:v>215</c:v>
                </c:pt>
                <c:pt idx="41">
                  <c:v>220</c:v>
                </c:pt>
                <c:pt idx="42">
                  <c:v>225</c:v>
                </c:pt>
                <c:pt idx="43">
                  <c:v>230</c:v>
                </c:pt>
                <c:pt idx="44">
                  <c:v>235</c:v>
                </c:pt>
                <c:pt idx="45">
                  <c:v>240</c:v>
                </c:pt>
                <c:pt idx="46">
                  <c:v>245</c:v>
                </c:pt>
                <c:pt idx="47">
                  <c:v>250</c:v>
                </c:pt>
                <c:pt idx="48">
                  <c:v>255</c:v>
                </c:pt>
                <c:pt idx="49">
                  <c:v>260</c:v>
                </c:pt>
                <c:pt idx="50">
                  <c:v>265</c:v>
                </c:pt>
                <c:pt idx="51">
                  <c:v>270</c:v>
                </c:pt>
                <c:pt idx="52">
                  <c:v>275</c:v>
                </c:pt>
                <c:pt idx="53">
                  <c:v>280</c:v>
                </c:pt>
                <c:pt idx="54">
                  <c:v>285</c:v>
                </c:pt>
                <c:pt idx="55">
                  <c:v>290</c:v>
                </c:pt>
                <c:pt idx="56">
                  <c:v>295</c:v>
                </c:pt>
                <c:pt idx="57">
                  <c:v>300</c:v>
                </c:pt>
                <c:pt idx="58">
                  <c:v>305</c:v>
                </c:pt>
                <c:pt idx="59">
                  <c:v>310</c:v>
                </c:pt>
                <c:pt idx="60">
                  <c:v>315</c:v>
                </c:pt>
                <c:pt idx="61">
                  <c:v>320</c:v>
                </c:pt>
                <c:pt idx="62">
                  <c:v>325</c:v>
                </c:pt>
                <c:pt idx="63">
                  <c:v>330</c:v>
                </c:pt>
              </c:numCache>
            </c:numRef>
          </c:xVal>
          <c:yVal>
            <c:numRef>
              <c:f>Sheet3!$K$1:$K$64</c:f>
              <c:numCache>
                <c:formatCode>General</c:formatCode>
                <c:ptCount val="64"/>
                <c:pt idx="0">
                  <c:v>4.3194086061063945</c:v>
                </c:pt>
                <c:pt idx="1">
                  <c:v>4.3198308103404655</c:v>
                </c:pt>
                <c:pt idx="2">
                  <c:v>4.3177201766358779</c:v>
                </c:pt>
                <c:pt idx="3">
                  <c:v>4.3179311964188845</c:v>
                </c:pt>
                <c:pt idx="4">
                  <c:v>4.3119896588678026</c:v>
                </c:pt>
                <c:pt idx="5">
                  <c:v>4.3116535111440424</c:v>
                </c:pt>
                <c:pt idx="6">
                  <c:v>4.311663302291918</c:v>
                </c:pt>
                <c:pt idx="7">
                  <c:v>4.3121822630267088</c:v>
                </c:pt>
                <c:pt idx="8">
                  <c:v>4.3112325115505996</c:v>
                </c:pt>
                <c:pt idx="9">
                  <c:v>4.3121333019595856</c:v>
                </c:pt>
                <c:pt idx="10">
                  <c:v>4.31210392557003</c:v>
                </c:pt>
                <c:pt idx="11">
                  <c:v>4.3118787128306879</c:v>
                </c:pt>
                <c:pt idx="12">
                  <c:v>4.3113695769445801</c:v>
                </c:pt>
                <c:pt idx="13">
                  <c:v>4.3124564546560045</c:v>
                </c:pt>
                <c:pt idx="14">
                  <c:v>4.3122508093981988</c:v>
                </c:pt>
                <c:pt idx="15">
                  <c:v>4.3122801867280875</c:v>
                </c:pt>
                <c:pt idx="16">
                  <c:v>4.2723358708501395</c:v>
                </c:pt>
                <c:pt idx="17">
                  <c:v>4.2454073884745434</c:v>
                </c:pt>
                <c:pt idx="18">
                  <c:v>4.2702593883829731</c:v>
                </c:pt>
                <c:pt idx="19">
                  <c:v>4.2671059137248797</c:v>
                </c:pt>
                <c:pt idx="20">
                  <c:v>4.276471943038378</c:v>
                </c:pt>
                <c:pt idx="21">
                  <c:v>4.2630514670823096</c:v>
                </c:pt>
                <c:pt idx="22">
                  <c:v>4.2687469553922703</c:v>
                </c:pt>
                <c:pt idx="23">
                  <c:v>4.2657025987055786</c:v>
                </c:pt>
                <c:pt idx="24">
                  <c:v>4.2646213155741428</c:v>
                </c:pt>
                <c:pt idx="25">
                  <c:v>4.2701444179836434</c:v>
                </c:pt>
                <c:pt idx="26">
                  <c:v>4.2660887276069799</c:v>
                </c:pt>
                <c:pt idx="27">
                  <c:v>4.2686719429326434</c:v>
                </c:pt>
                <c:pt idx="28">
                  <c:v>4.2752408330739504</c:v>
                </c:pt>
                <c:pt idx="29">
                  <c:v>4.2689471178643714</c:v>
                </c:pt>
                <c:pt idx="30">
                  <c:v>4.2643561076471395</c:v>
                </c:pt>
                <c:pt idx="31">
                  <c:v>4.2766627839334168</c:v>
                </c:pt>
                <c:pt idx="32">
                  <c:v>4.2701229000213434</c:v>
                </c:pt>
                <c:pt idx="33">
                  <c:v>4.2676910580090395</c:v>
                </c:pt>
                <c:pt idx="34">
                  <c:v>4.2669320408958855</c:v>
                </c:pt>
                <c:pt idx="35">
                  <c:v>4.27033575098634</c:v>
                </c:pt>
                <c:pt idx="36">
                  <c:v>4.2695054175516303</c:v>
                </c:pt>
                <c:pt idx="37">
                  <c:v>4.2712830064531921</c:v>
                </c:pt>
                <c:pt idx="38">
                  <c:v>4.2687874223808304</c:v>
                </c:pt>
                <c:pt idx="39">
                  <c:v>4.2684952619384742</c:v>
                </c:pt>
                <c:pt idx="40">
                  <c:v>4.2738245660203456</c:v>
                </c:pt>
                <c:pt idx="41">
                  <c:v>4.2679726058515897</c:v>
                </c:pt>
                <c:pt idx="42">
                  <c:v>4.2652542813417096</c:v>
                </c:pt>
                <c:pt idx="43">
                  <c:v>4.2704818936701834</c:v>
                </c:pt>
                <c:pt idx="44">
                  <c:v>4.2717485465945924</c:v>
                </c:pt>
                <c:pt idx="45">
                  <c:v>4.2690599125399897</c:v>
                </c:pt>
                <c:pt idx="46">
                  <c:v>4.2655578774454437</c:v>
                </c:pt>
                <c:pt idx="47">
                  <c:v>4.27507674729803</c:v>
                </c:pt>
                <c:pt idx="48">
                  <c:v>4.2672559003865445</c:v>
                </c:pt>
                <c:pt idx="49">
                  <c:v>4.2732469662645798</c:v>
                </c:pt>
                <c:pt idx="50">
                  <c:v>4.2647894056917801</c:v>
                </c:pt>
                <c:pt idx="51">
                  <c:v>4.2682826007292496</c:v>
                </c:pt>
                <c:pt idx="52">
                  <c:v>4.3124466933671197</c:v>
                </c:pt>
                <c:pt idx="53">
                  <c:v>4.3113989486296598</c:v>
                </c:pt>
                <c:pt idx="54">
                  <c:v>4.3118787128274398</c:v>
                </c:pt>
                <c:pt idx="55">
                  <c:v>4.3114772740518701</c:v>
                </c:pt>
                <c:pt idx="56">
                  <c:v>4.3114772740518097</c:v>
                </c:pt>
                <c:pt idx="57">
                  <c:v>4.3115262281198898</c:v>
                </c:pt>
                <c:pt idx="58">
                  <c:v>4.3111248201819645</c:v>
                </c:pt>
                <c:pt idx="59">
                  <c:v>4.3119766300514755</c:v>
                </c:pt>
                <c:pt idx="60">
                  <c:v>4.3127600430652695</c:v>
                </c:pt>
                <c:pt idx="61">
                  <c:v>4.3125250051196975</c:v>
                </c:pt>
                <c:pt idx="62">
                  <c:v>4.3115947646920496</c:v>
                </c:pt>
                <c:pt idx="63">
                  <c:v>4.3120647573398969</c:v>
                </c:pt>
              </c:numCache>
            </c:numRef>
          </c:yVal>
          <c:smooth val="0"/>
        </c:ser>
        <c:ser>
          <c:idx val="1"/>
          <c:order val="2"/>
          <c:tx>
            <c:v>CHAP</c:v>
          </c:tx>
          <c:spPr>
            <a:ln>
              <a:solidFill>
                <a:srgbClr val="FF9A00"/>
              </a:solidFill>
            </a:ln>
          </c:spPr>
          <c:marker>
            <c:symbol val="none"/>
          </c:marker>
          <c:xVal>
            <c:numRef>
              <c:f>Sheet1!$J$1:$J$64</c:f>
              <c:numCache>
                <c:formatCode>General</c:formatCode>
                <c:ptCount val="64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  <c:pt idx="12">
                  <c:v>75</c:v>
                </c:pt>
                <c:pt idx="13">
                  <c:v>80</c:v>
                </c:pt>
                <c:pt idx="14">
                  <c:v>85</c:v>
                </c:pt>
                <c:pt idx="15">
                  <c:v>90</c:v>
                </c:pt>
                <c:pt idx="16">
                  <c:v>95</c:v>
                </c:pt>
                <c:pt idx="17">
                  <c:v>100</c:v>
                </c:pt>
                <c:pt idx="18">
                  <c:v>105</c:v>
                </c:pt>
                <c:pt idx="19">
                  <c:v>110</c:v>
                </c:pt>
                <c:pt idx="20">
                  <c:v>115</c:v>
                </c:pt>
                <c:pt idx="21">
                  <c:v>120</c:v>
                </c:pt>
                <c:pt idx="22">
                  <c:v>125</c:v>
                </c:pt>
                <c:pt idx="23">
                  <c:v>130</c:v>
                </c:pt>
                <c:pt idx="24">
                  <c:v>135</c:v>
                </c:pt>
                <c:pt idx="25">
                  <c:v>140</c:v>
                </c:pt>
                <c:pt idx="26">
                  <c:v>145</c:v>
                </c:pt>
                <c:pt idx="27">
                  <c:v>150</c:v>
                </c:pt>
                <c:pt idx="28">
                  <c:v>155</c:v>
                </c:pt>
                <c:pt idx="29">
                  <c:v>160</c:v>
                </c:pt>
                <c:pt idx="30">
                  <c:v>165</c:v>
                </c:pt>
                <c:pt idx="31">
                  <c:v>170</c:v>
                </c:pt>
                <c:pt idx="32">
                  <c:v>175</c:v>
                </c:pt>
                <c:pt idx="33">
                  <c:v>180</c:v>
                </c:pt>
                <c:pt idx="34">
                  <c:v>185</c:v>
                </c:pt>
                <c:pt idx="35">
                  <c:v>190</c:v>
                </c:pt>
                <c:pt idx="36">
                  <c:v>195</c:v>
                </c:pt>
                <c:pt idx="37">
                  <c:v>200</c:v>
                </c:pt>
                <c:pt idx="38">
                  <c:v>205</c:v>
                </c:pt>
                <c:pt idx="39">
                  <c:v>210</c:v>
                </c:pt>
                <c:pt idx="40">
                  <c:v>215</c:v>
                </c:pt>
                <c:pt idx="41">
                  <c:v>220</c:v>
                </c:pt>
                <c:pt idx="42">
                  <c:v>225</c:v>
                </c:pt>
                <c:pt idx="43">
                  <c:v>230</c:v>
                </c:pt>
                <c:pt idx="44">
                  <c:v>235</c:v>
                </c:pt>
                <c:pt idx="45">
                  <c:v>240</c:v>
                </c:pt>
                <c:pt idx="46">
                  <c:v>245</c:v>
                </c:pt>
                <c:pt idx="47">
                  <c:v>250</c:v>
                </c:pt>
                <c:pt idx="48">
                  <c:v>255</c:v>
                </c:pt>
                <c:pt idx="49">
                  <c:v>260</c:v>
                </c:pt>
                <c:pt idx="50">
                  <c:v>265</c:v>
                </c:pt>
                <c:pt idx="51">
                  <c:v>270</c:v>
                </c:pt>
                <c:pt idx="52">
                  <c:v>275</c:v>
                </c:pt>
                <c:pt idx="53">
                  <c:v>280</c:v>
                </c:pt>
                <c:pt idx="54">
                  <c:v>285</c:v>
                </c:pt>
                <c:pt idx="55">
                  <c:v>290</c:v>
                </c:pt>
                <c:pt idx="56">
                  <c:v>295</c:v>
                </c:pt>
                <c:pt idx="57">
                  <c:v>300</c:v>
                </c:pt>
                <c:pt idx="58">
                  <c:v>305</c:v>
                </c:pt>
                <c:pt idx="59">
                  <c:v>310</c:v>
                </c:pt>
                <c:pt idx="60">
                  <c:v>315</c:v>
                </c:pt>
                <c:pt idx="61">
                  <c:v>320</c:v>
                </c:pt>
                <c:pt idx="62">
                  <c:v>325</c:v>
                </c:pt>
                <c:pt idx="63">
                  <c:v>330</c:v>
                </c:pt>
              </c:numCache>
            </c:numRef>
          </c:xVal>
          <c:yVal>
            <c:numRef>
              <c:f>Sheet2!$K$1:$K$64</c:f>
              <c:numCache>
                <c:formatCode>General</c:formatCode>
                <c:ptCount val="64"/>
                <c:pt idx="0">
                  <c:v>4.3194086061063945</c:v>
                </c:pt>
                <c:pt idx="1">
                  <c:v>4.3198308103404655</c:v>
                </c:pt>
                <c:pt idx="2">
                  <c:v>4.3177201766358779</c:v>
                </c:pt>
                <c:pt idx="3">
                  <c:v>4.3179311964188845</c:v>
                </c:pt>
                <c:pt idx="4">
                  <c:v>4.3119896588678026</c:v>
                </c:pt>
                <c:pt idx="5">
                  <c:v>4.3116535111440424</c:v>
                </c:pt>
                <c:pt idx="6">
                  <c:v>4.311663302291918</c:v>
                </c:pt>
                <c:pt idx="7">
                  <c:v>4.3121822630267088</c:v>
                </c:pt>
                <c:pt idx="8">
                  <c:v>4.3112325115505996</c:v>
                </c:pt>
                <c:pt idx="9">
                  <c:v>4.3121333019595856</c:v>
                </c:pt>
                <c:pt idx="10">
                  <c:v>4.31210392557003</c:v>
                </c:pt>
                <c:pt idx="11">
                  <c:v>4.3118787128306879</c:v>
                </c:pt>
                <c:pt idx="12">
                  <c:v>4.3113695769445801</c:v>
                </c:pt>
                <c:pt idx="13">
                  <c:v>4.3124564546560045</c:v>
                </c:pt>
                <c:pt idx="14">
                  <c:v>4.3122508093981988</c:v>
                </c:pt>
                <c:pt idx="15">
                  <c:v>4.3122801867280875</c:v>
                </c:pt>
                <c:pt idx="16">
                  <c:v>4.2698442748967045</c:v>
                </c:pt>
                <c:pt idx="17">
                  <c:v>4.2613405252933934</c:v>
                </c:pt>
                <c:pt idx="18">
                  <c:v>4.2732735766734802</c:v>
                </c:pt>
                <c:pt idx="19">
                  <c:v>4.2711470202662198</c:v>
                </c:pt>
                <c:pt idx="20">
                  <c:v>4.2683875866483696</c:v>
                </c:pt>
                <c:pt idx="21">
                  <c:v>4.2691837583256085</c:v>
                </c:pt>
                <c:pt idx="22">
                  <c:v>4.2686316281249397</c:v>
                </c:pt>
                <c:pt idx="23">
                  <c:v>4.2628675082673455</c:v>
                </c:pt>
                <c:pt idx="24">
                  <c:v>4.2659815137877679</c:v>
                </c:pt>
                <c:pt idx="25">
                  <c:v>4.2701871334833514</c:v>
                </c:pt>
                <c:pt idx="26">
                  <c:v>4.2706314875000313</c:v>
                </c:pt>
                <c:pt idx="27">
                  <c:v>4.2690348844136414</c:v>
                </c:pt>
                <c:pt idx="28">
                  <c:v>4.2753733644533547</c:v>
                </c:pt>
                <c:pt idx="29">
                  <c:v>4.2683724760570545</c:v>
                </c:pt>
                <c:pt idx="30">
                  <c:v>4.2739194468522204</c:v>
                </c:pt>
                <c:pt idx="31">
                  <c:v>4.2658767863278699</c:v>
                </c:pt>
                <c:pt idx="32">
                  <c:v>4.2769763246063324</c:v>
                </c:pt>
                <c:pt idx="33">
                  <c:v>4.2669080552723102</c:v>
                </c:pt>
                <c:pt idx="34">
                  <c:v>4.2711554613268703</c:v>
                </c:pt>
                <c:pt idx="35">
                  <c:v>4.2740802747477256</c:v>
                </c:pt>
                <c:pt idx="36">
                  <c:v>4.2688612816179496</c:v>
                </c:pt>
                <c:pt idx="37">
                  <c:v>4.2710863386224496</c:v>
                </c:pt>
                <c:pt idx="38">
                  <c:v>4.2652221221651399</c:v>
                </c:pt>
                <c:pt idx="39">
                  <c:v>4.2706015727619802</c:v>
                </c:pt>
                <c:pt idx="40">
                  <c:v>4.2683935910841937</c:v>
                </c:pt>
                <c:pt idx="41">
                  <c:v>4.2724324556783824</c:v>
                </c:pt>
                <c:pt idx="42">
                  <c:v>4.2662812312487697</c:v>
                </c:pt>
                <c:pt idx="43">
                  <c:v>4.2694216918346966</c:v>
                </c:pt>
                <c:pt idx="44">
                  <c:v>4.2687152194161317</c:v>
                </c:pt>
                <c:pt idx="45">
                  <c:v>4.2677032256638414</c:v>
                </c:pt>
                <c:pt idx="46">
                  <c:v>4.2708164529156596</c:v>
                </c:pt>
                <c:pt idx="47">
                  <c:v>4.2660211672756896</c:v>
                </c:pt>
                <c:pt idx="48">
                  <c:v>4.2711837535572998</c:v>
                </c:pt>
                <c:pt idx="49">
                  <c:v>4.2657297225958324</c:v>
                </c:pt>
                <c:pt idx="50">
                  <c:v>4.2694922866559946</c:v>
                </c:pt>
                <c:pt idx="51">
                  <c:v>4.2655093235309876</c:v>
                </c:pt>
                <c:pt idx="52">
                  <c:v>4.3109157690879139</c:v>
                </c:pt>
                <c:pt idx="53">
                  <c:v>4.3114576925713903</c:v>
                </c:pt>
                <c:pt idx="54">
                  <c:v>4.3115849736905245</c:v>
                </c:pt>
                <c:pt idx="55">
                  <c:v>4.3121430941278804</c:v>
                </c:pt>
                <c:pt idx="56">
                  <c:v>4.3115262281201545</c:v>
                </c:pt>
                <c:pt idx="57">
                  <c:v>4.311966838235036</c:v>
                </c:pt>
                <c:pt idx="58">
                  <c:v>4.3120060056262295</c:v>
                </c:pt>
                <c:pt idx="59">
                  <c:v>4.312358527190427</c:v>
                </c:pt>
                <c:pt idx="60">
                  <c:v>4.3110856603122398</c:v>
                </c:pt>
                <c:pt idx="61">
                  <c:v>4.3115556008113876</c:v>
                </c:pt>
                <c:pt idx="62">
                  <c:v>4.3122508093950298</c:v>
                </c:pt>
                <c:pt idx="63">
                  <c:v>4.3116143467583745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20512"/>
        <c:axId val="88722432"/>
      </c:scatterChart>
      <c:valAx>
        <c:axId val="88720512"/>
        <c:scaling>
          <c:orientation val="minMax"/>
          <c:max val="220"/>
          <c:min val="140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baseline="0">
                    <a:latin typeface="Helvetica" pitchFamily="34" charset="0"/>
                    <a:cs typeface="Helvetica" pitchFamily="34" charset="0"/>
                  </a:rPr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8722432"/>
        <c:crosses val="autoZero"/>
        <c:crossBetween val="midCat"/>
        <c:majorUnit val="20"/>
      </c:valAx>
      <c:valAx>
        <c:axId val="88722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baseline="0">
                    <a:latin typeface="Helvetica" pitchFamily="34" charset="0"/>
                    <a:cs typeface="Helvetica" pitchFamily="34" charset="0"/>
                  </a:rPr>
                  <a:t>G-Model MOS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88720512"/>
        <c:crosses val="autoZero"/>
        <c:crossBetween val="midCat"/>
        <c:majorUnit val="1"/>
      </c:valAx>
    </c:plotArea>
    <c:legend>
      <c:legendPos val="b"/>
      <c:overlay val="0"/>
      <c:txPr>
        <a:bodyPr/>
        <a:lstStyle/>
        <a:p>
          <a:pPr>
            <a:defRPr sz="1400" baseline="0">
              <a:latin typeface="Helvetica" pitchFamily="34" charset="0"/>
              <a:cs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43307086614241"/>
          <c:y val="3.3984374999999997E-2"/>
          <c:w val="0.7769002624671949"/>
          <c:h val="0.7302641076115487"/>
        </c:manualLayout>
      </c:layout>
      <c:barChart>
        <c:barDir val="col"/>
        <c:grouping val="clustered"/>
        <c:varyColors val="0"/>
        <c:ser>
          <c:idx val="0"/>
          <c:order val="0"/>
          <c:tx>
            <c:v>DropTail</c:v>
          </c:tx>
          <c:spPr>
            <a:solidFill>
              <a:srgbClr val="FF0700"/>
            </a:solidFill>
            <a:ln>
              <a:solidFill>
                <a:srgbClr val="FF0700"/>
              </a:solidFill>
            </a:ln>
          </c:spPr>
          <c:invertIfNegative val="0"/>
          <c:errBars>
            <c:errBarType val="both"/>
            <c:errValType val="fixedVal"/>
            <c:noEndCap val="0"/>
            <c:val val="6.4518000000000034E-2"/>
          </c:errBars>
          <c:cat>
            <c:strLit>
              <c:ptCount val="1"/>
            </c:strLit>
          </c:cat>
          <c:val>
            <c:numRef>
              <c:f>Sheet1!$M$40</c:f>
              <c:numCache>
                <c:formatCode>General</c:formatCode>
                <c:ptCount val="1"/>
                <c:pt idx="0">
                  <c:v>3.6705356551313439</c:v>
                </c:pt>
              </c:numCache>
            </c:numRef>
          </c:val>
        </c:ser>
        <c:ser>
          <c:idx val="1"/>
          <c:order val="1"/>
          <c:tx>
            <c:v>SPQ</c:v>
          </c:tx>
          <c:spPr>
            <a:solidFill>
              <a:srgbClr val="0A64A4"/>
            </a:solidFill>
            <a:ln>
              <a:solidFill>
                <a:srgbClr val="0A64A4"/>
              </a:solidFill>
            </a:ln>
          </c:spPr>
          <c:invertIfNegative val="0"/>
          <c:errBars>
            <c:errBarType val="both"/>
            <c:errValType val="fixedVal"/>
            <c:noEndCap val="0"/>
            <c:val val="3.3720000000000004E-3"/>
          </c:errBars>
          <c:val>
            <c:numRef>
              <c:f>Sheet1!$O$40</c:f>
              <c:numCache>
                <c:formatCode>General</c:formatCode>
                <c:ptCount val="1"/>
                <c:pt idx="0">
                  <c:v>4.2698633083962951</c:v>
                </c:pt>
              </c:numCache>
            </c:numRef>
          </c:val>
        </c:ser>
        <c:ser>
          <c:idx val="2"/>
          <c:order val="2"/>
          <c:tx>
            <c:v>CHAP</c:v>
          </c:tx>
          <c:spPr>
            <a:solidFill>
              <a:srgbClr val="FF9A00"/>
            </a:solidFill>
            <a:ln>
              <a:solidFill>
                <a:srgbClr val="FF9A00"/>
              </a:solidFill>
            </a:ln>
          </c:spPr>
          <c:invertIfNegative val="0"/>
          <c:errBars>
            <c:errBarType val="both"/>
            <c:errValType val="fixedVal"/>
            <c:noEndCap val="0"/>
            <c:val val="3.8120000000000007E-3"/>
          </c:errBars>
          <c:val>
            <c:numRef>
              <c:f>Sheet1!$N$40</c:f>
              <c:numCache>
                <c:formatCode>General</c:formatCode>
                <c:ptCount val="1"/>
                <c:pt idx="0">
                  <c:v>4.2707027920676275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71200"/>
        <c:axId val="88772992"/>
      </c:barChart>
      <c:catAx>
        <c:axId val="887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772992"/>
        <c:crosses val="autoZero"/>
        <c:auto val="1"/>
        <c:lblAlgn val="ctr"/>
        <c:lblOffset val="100"/>
        <c:tickLblSkip val="10"/>
        <c:noMultiLvlLbl val="0"/>
      </c:catAx>
      <c:valAx>
        <c:axId val="88772992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G-Model MOS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8771200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Helvetica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Helvetica" pitchFamily="34" charset="0"/>
              </a:defRPr>
            </a:pPr>
            <a:r>
              <a:rPr lang="en-US" dirty="0">
                <a:latin typeface="Helvetica" pitchFamily="34" charset="0"/>
              </a:rPr>
              <a:t>FTP Throughput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FIFO</c:v>
          </c:tx>
          <c:spPr>
            <a:ln>
              <a:solidFill>
                <a:srgbClr val="FF0A00"/>
              </a:solidFill>
            </a:ln>
          </c:spPr>
          <c:marker>
            <c:spPr>
              <a:solidFill>
                <a:srgbClr val="FF0A00"/>
              </a:solidFill>
              <a:ln>
                <a:solidFill>
                  <a:srgbClr val="FF0A00"/>
                </a:solidFill>
              </a:ln>
            </c:spPr>
          </c:marker>
          <c:xVal>
            <c:numRef>
              <c:f>'1video1ftp_distance_ftp_through'!$A$1:$A$7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'1video1ftp_distance_ftp_through'!$B$1:$B$7</c:f>
              <c:numCache>
                <c:formatCode>General</c:formatCode>
                <c:ptCount val="7"/>
                <c:pt idx="0">
                  <c:v>23.402334748603277</c:v>
                </c:pt>
                <c:pt idx="1">
                  <c:v>23.076955977653704</c:v>
                </c:pt>
                <c:pt idx="2">
                  <c:v>16.833590614525086</c:v>
                </c:pt>
                <c:pt idx="3">
                  <c:v>3.0793582122904999</c:v>
                </c:pt>
                <c:pt idx="4">
                  <c:v>0.39978055865921963</c:v>
                </c:pt>
                <c:pt idx="5">
                  <c:v>0.20138055865921775</c:v>
                </c:pt>
                <c:pt idx="6">
                  <c:v>0.16411128491620128</c:v>
                </c:pt>
              </c:numCache>
            </c:numRef>
          </c:yVal>
          <c:smooth val="0"/>
        </c:ser>
        <c:ser>
          <c:idx val="1"/>
          <c:order val="1"/>
          <c:tx>
            <c:v>CHAP</c:v>
          </c:tx>
          <c:spPr>
            <a:ln>
              <a:solidFill>
                <a:srgbClr val="0A64A4"/>
              </a:solidFill>
            </a:ln>
          </c:spPr>
          <c:marker>
            <c:spPr>
              <a:solidFill>
                <a:srgbClr val="0A64A4"/>
              </a:solidFill>
              <a:ln>
                <a:solidFill>
                  <a:srgbClr val="0A64A4"/>
                </a:solidFill>
              </a:ln>
            </c:spPr>
          </c:marker>
          <c:xVal>
            <c:numRef>
              <c:f>'1video1ftp_distance_ftp_through'!$A$1:$A$7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'1video1ftp_distance_ftp_through'!$C$1:$C$7</c:f>
              <c:numCache>
                <c:formatCode>General</c:formatCode>
                <c:ptCount val="7"/>
                <c:pt idx="0">
                  <c:v>23.371923575419</c:v>
                </c:pt>
                <c:pt idx="1">
                  <c:v>23.0479995530726</c:v>
                </c:pt>
                <c:pt idx="2">
                  <c:v>16.8708598882682</c:v>
                </c:pt>
                <c:pt idx="3">
                  <c:v>5.7821425698323976</c:v>
                </c:pt>
                <c:pt idx="4">
                  <c:v>1.9019816759776498</c:v>
                </c:pt>
                <c:pt idx="5">
                  <c:v>0.64099173184358127</c:v>
                </c:pt>
                <c:pt idx="6">
                  <c:v>0.29545430167597964</c:v>
                </c:pt>
              </c:numCache>
            </c:numRef>
          </c:yVal>
          <c:smooth val="0"/>
        </c:ser>
        <c:ser>
          <c:idx val="2"/>
          <c:order val="2"/>
          <c:tx>
            <c:v>SPQ</c:v>
          </c:tx>
          <c:spPr>
            <a:ln>
              <a:solidFill>
                <a:srgbClr val="00BD02"/>
              </a:solidFill>
            </a:ln>
          </c:spPr>
          <c:marker>
            <c:spPr>
              <a:solidFill>
                <a:srgbClr val="00BD02"/>
              </a:solidFill>
              <a:ln>
                <a:solidFill>
                  <a:srgbClr val="00BD02"/>
                </a:solidFill>
              </a:ln>
            </c:spPr>
          </c:marker>
          <c:xVal>
            <c:numRef>
              <c:f>'1video1ftp_distance_ftp_through'!$A$1:$A$7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'1video1ftp_distance_ftp_through'!$D$1:$D$7</c:f>
              <c:numCache>
                <c:formatCode>General</c:formatCode>
                <c:ptCount val="7"/>
                <c:pt idx="0">
                  <c:v>23.369291173184401</c:v>
                </c:pt>
                <c:pt idx="1">
                  <c:v>23.045297877094903</c:v>
                </c:pt>
                <c:pt idx="2">
                  <c:v>16.550191731843601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14592"/>
        <c:axId val="89629440"/>
      </c:scatterChart>
      <c:valAx>
        <c:axId val="89614592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</a:defRPr>
                </a:pPr>
                <a:r>
                  <a:rPr lang="en-US" sz="1400" dirty="0" smtClean="0">
                    <a:latin typeface="Helvetica" pitchFamily="34" charset="0"/>
                  </a:rPr>
                  <a:t>Physical Distance </a:t>
                </a:r>
                <a:r>
                  <a:rPr lang="en-US" sz="1400" dirty="0">
                    <a:latin typeface="Helvetica" pitchFamily="34" charset="0"/>
                  </a:rPr>
                  <a:t>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</a:defRPr>
            </a:pPr>
            <a:endParaRPr lang="en-US"/>
          </a:p>
        </c:txPr>
        <c:crossAx val="89629440"/>
        <c:crosses val="autoZero"/>
        <c:crossBetween val="midCat"/>
      </c:valAx>
      <c:valAx>
        <c:axId val="89629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</a:rPr>
                  <a:t>Throughput (Mbps)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</a:defRPr>
            </a:pPr>
            <a:endParaRPr lang="en-US"/>
          </a:p>
        </c:txPr>
        <c:crossAx val="89614592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Helvetica" pitchFamily="34" charset="0"/>
              </a:defRPr>
            </a:pPr>
            <a:r>
              <a:rPr lang="en-US" dirty="0">
                <a:latin typeface="Helvetica" pitchFamily="34" charset="0"/>
              </a:rPr>
              <a:t>Video Frame Rate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FIFO</c:v>
          </c:tx>
          <c:spPr>
            <a:ln>
              <a:solidFill>
                <a:srgbClr val="FF0A00"/>
              </a:solidFill>
            </a:ln>
          </c:spPr>
          <c:marker>
            <c:spPr>
              <a:solidFill>
                <a:srgbClr val="FF0A00"/>
              </a:solidFill>
              <a:ln>
                <a:solidFill>
                  <a:srgbClr val="FF0A00"/>
                </a:solidFill>
              </a:ln>
            </c:spPr>
          </c:marker>
          <c:xVal>
            <c:numRef>
              <c:f>'1video1ftp_distance_video_fps'!$A$1:$A$7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'1video1ftp_distance_video_fps'!$B$1:$B$7</c:f>
              <c:numCache>
                <c:formatCode>General</c:formatCode>
                <c:ptCount val="7"/>
                <c:pt idx="0">
                  <c:v>18.149171270718199</c:v>
                </c:pt>
                <c:pt idx="1">
                  <c:v>18.64640883977895</c:v>
                </c:pt>
                <c:pt idx="2">
                  <c:v>24.292817679557896</c:v>
                </c:pt>
                <c:pt idx="3">
                  <c:v>3.5690607734806599</c:v>
                </c:pt>
                <c:pt idx="4">
                  <c:v>1.1381215469613351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CHAP</c:v>
          </c:tx>
          <c:spPr>
            <a:ln w="28575">
              <a:solidFill>
                <a:srgbClr val="0A64A4"/>
              </a:solidFill>
            </a:ln>
          </c:spPr>
          <c:marker>
            <c:spPr>
              <a:solidFill>
                <a:srgbClr val="0A64A4"/>
              </a:solidFill>
              <a:ln>
                <a:solidFill>
                  <a:srgbClr val="0A64A4"/>
                </a:solidFill>
              </a:ln>
            </c:spPr>
          </c:marker>
          <c:xVal>
            <c:numRef>
              <c:f>'1video1ftp_distance_video_fps'!$A$1:$A$7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'1video1ftp_distance_video_fps'!$C$1:$C$7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23.95580110497243</c:v>
                </c:pt>
                <c:pt idx="3">
                  <c:v>3.6353591160220997</c:v>
                </c:pt>
                <c:pt idx="4">
                  <c:v>1.0441988950276198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v>SPQ</c:v>
          </c:tx>
          <c:spPr>
            <a:ln>
              <a:solidFill>
                <a:srgbClr val="00BD02"/>
              </a:solidFill>
            </a:ln>
          </c:spPr>
          <c:marker>
            <c:spPr>
              <a:solidFill>
                <a:srgbClr val="00BD02"/>
              </a:solidFill>
              <a:ln>
                <a:solidFill>
                  <a:srgbClr val="00BD02"/>
                </a:solidFill>
              </a:ln>
            </c:spPr>
          </c:marker>
          <c:xVal>
            <c:numRef>
              <c:f>'1video1ftp_distance_video_fps'!$A$1:$A$7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'1video1ftp_distance_video_fps'!$D$1:$D$7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29.453038674033003</c:v>
                </c:pt>
                <c:pt idx="3">
                  <c:v>4.8232044198894846</c:v>
                </c:pt>
                <c:pt idx="4">
                  <c:v>1.0441988950276198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47008"/>
        <c:axId val="95957760"/>
      </c:scatterChart>
      <c:valAx>
        <c:axId val="95947008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</a:defRPr>
                </a:pPr>
                <a:r>
                  <a:rPr lang="en-US" sz="1400" dirty="0" smtClean="0">
                    <a:latin typeface="Helvetica" pitchFamily="34" charset="0"/>
                  </a:rPr>
                  <a:t>Physical</a:t>
                </a:r>
                <a:r>
                  <a:rPr lang="en-US" sz="1400" baseline="0" dirty="0" smtClean="0">
                    <a:latin typeface="Helvetica" pitchFamily="34" charset="0"/>
                  </a:rPr>
                  <a:t> </a:t>
                </a:r>
                <a:r>
                  <a:rPr lang="en-US" sz="1400" dirty="0" smtClean="0">
                    <a:latin typeface="Helvetica" pitchFamily="34" charset="0"/>
                  </a:rPr>
                  <a:t>Distance </a:t>
                </a:r>
                <a:r>
                  <a:rPr lang="en-US" sz="1400" dirty="0">
                    <a:latin typeface="Helvetica" pitchFamily="34" charset="0"/>
                  </a:rPr>
                  <a:t>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</a:defRPr>
            </a:pPr>
            <a:endParaRPr lang="en-US"/>
          </a:p>
        </c:txPr>
        <c:crossAx val="95957760"/>
        <c:crosses val="autoZero"/>
        <c:crossBetween val="midCat"/>
      </c:valAx>
      <c:valAx>
        <c:axId val="9595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</a:rPr>
                  <a:t>Frame Rate (fps)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</a:defRPr>
            </a:pPr>
            <a:endParaRPr lang="en-US"/>
          </a:p>
        </c:txPr>
        <c:crossAx val="95947008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FIFO (web only)</c:v>
                </c:pt>
              </c:strCache>
            </c:strRef>
          </c:tx>
          <c:spPr>
            <a:solidFill>
              <a:srgbClr val="FF6400"/>
            </a:solidFill>
            <a:ln>
              <a:solidFill>
                <a:srgbClr val="FF64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Sheet1!$C$3:$C$6</c:f>
                <c:numCache>
                  <c:formatCode>General</c:formatCode>
                  <c:ptCount val="4"/>
                  <c:pt idx="0">
                    <c:v>7.4388843249510103E-2</c:v>
                  </c:pt>
                  <c:pt idx="1">
                    <c:v>5.867452598870531E-2</c:v>
                  </c:pt>
                  <c:pt idx="2">
                    <c:v>5.2694401979717184E-2</c:v>
                  </c:pt>
                  <c:pt idx="3">
                    <c:v>0.16568192418003788</c:v>
                  </c:pt>
                </c:numCache>
              </c:numRef>
            </c:plus>
            <c:minus>
              <c:numRef>
                <c:f>Sheet1!$C$3:$C$6</c:f>
                <c:numCache>
                  <c:formatCode>General</c:formatCode>
                  <c:ptCount val="4"/>
                  <c:pt idx="0">
                    <c:v>7.4388843249510103E-2</c:v>
                  </c:pt>
                  <c:pt idx="1">
                    <c:v>5.867452598870531E-2</c:v>
                  </c:pt>
                  <c:pt idx="2">
                    <c:v>5.2694401979717184E-2</c:v>
                  </c:pt>
                  <c:pt idx="3">
                    <c:v>0.16568192418003788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cat>
            <c:strRef>
              <c:f>Sheet1!$A$3:$A$6</c:f>
              <c:strCache>
                <c:ptCount val="4"/>
                <c:pt idx="0">
                  <c:v>Yahoo</c:v>
                </c:pt>
                <c:pt idx="1">
                  <c:v>CNN</c:v>
                </c:pt>
                <c:pt idx="2">
                  <c:v>Google News</c:v>
                </c:pt>
                <c:pt idx="3">
                  <c:v>Wall Street Journal</c:v>
                </c:pt>
              </c:strCache>
            </c:strRef>
          </c:cat>
          <c:val>
            <c:numRef>
              <c:f>Sheet1!$B$3:$B$6</c:f>
              <c:numCache>
                <c:formatCode>0.000</c:formatCode>
                <c:ptCount val="4"/>
                <c:pt idx="0">
                  <c:v>1.4277999999999951</c:v>
                </c:pt>
                <c:pt idx="1">
                  <c:v>3.5371999999999999</c:v>
                </c:pt>
                <c:pt idx="2">
                  <c:v>0.52480000000000004</c:v>
                </c:pt>
                <c:pt idx="3">
                  <c:v>3.222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FIFO (web + download)</c:v>
                </c:pt>
              </c:strCache>
            </c:strRef>
          </c:tx>
          <c:spPr>
            <a:solidFill>
              <a:srgbClr val="FF0A00"/>
            </a:solidFill>
            <a:ln>
              <a:solidFill>
                <a:srgbClr val="FF0A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0.56275767431461099</c:v>
                  </c:pt>
                  <c:pt idx="1">
                    <c:v>0.68905319098021156</c:v>
                  </c:pt>
                  <c:pt idx="2">
                    <c:v>0.339326980949058</c:v>
                  </c:pt>
                  <c:pt idx="3">
                    <c:v>1.6857098504784218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0.56275767431461099</c:v>
                  </c:pt>
                  <c:pt idx="1">
                    <c:v>0.68905319098021156</c:v>
                  </c:pt>
                  <c:pt idx="2">
                    <c:v>0.339326980949058</c:v>
                  </c:pt>
                  <c:pt idx="3">
                    <c:v>1.6857098504784218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cat>
            <c:strRef>
              <c:f>Sheet1!$A$3:$A$6</c:f>
              <c:strCache>
                <c:ptCount val="4"/>
                <c:pt idx="0">
                  <c:v>Yahoo</c:v>
                </c:pt>
                <c:pt idx="1">
                  <c:v>CNN</c:v>
                </c:pt>
                <c:pt idx="2">
                  <c:v>Google News</c:v>
                </c:pt>
                <c:pt idx="3">
                  <c:v>Wall Street Journal</c:v>
                </c:pt>
              </c:strCache>
            </c:strRef>
          </c:cat>
          <c:val>
            <c:numRef>
              <c:f>Sheet1!$D$3:$D$6</c:f>
              <c:numCache>
                <c:formatCode>0.000</c:formatCode>
                <c:ptCount val="4"/>
                <c:pt idx="0">
                  <c:v>11.1052</c:v>
                </c:pt>
                <c:pt idx="1">
                  <c:v>20.174599999999987</c:v>
                </c:pt>
                <c:pt idx="2">
                  <c:v>3.8053999999999997</c:v>
                </c:pt>
                <c:pt idx="3">
                  <c:v>14.3912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CHAP (web only)</c:v>
                </c:pt>
              </c:strCache>
            </c:strRef>
          </c:tx>
          <c:spPr>
            <a:solidFill>
              <a:srgbClr val="0A64A4"/>
            </a:solidFill>
            <a:ln>
              <a:solidFill>
                <a:srgbClr val="0A64A4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Sheet1!$G$3:$G$6</c:f>
                <c:numCache>
                  <c:formatCode>General</c:formatCode>
                  <c:ptCount val="4"/>
                  <c:pt idx="0">
                    <c:v>8.7168228156822375E-2</c:v>
                  </c:pt>
                  <c:pt idx="1">
                    <c:v>7.6421855512678688E-2</c:v>
                  </c:pt>
                  <c:pt idx="2">
                    <c:v>4.3800684926151773E-2</c:v>
                  </c:pt>
                  <c:pt idx="3">
                    <c:v>0.151471779549853</c:v>
                  </c:pt>
                </c:numCache>
              </c:numRef>
            </c:plus>
            <c:minus>
              <c:numRef>
                <c:f>Sheet1!$G$3:$G$6</c:f>
                <c:numCache>
                  <c:formatCode>General</c:formatCode>
                  <c:ptCount val="4"/>
                  <c:pt idx="0">
                    <c:v>8.7168228156822375E-2</c:v>
                  </c:pt>
                  <c:pt idx="1">
                    <c:v>7.6421855512678688E-2</c:v>
                  </c:pt>
                  <c:pt idx="2">
                    <c:v>4.3800684926151773E-2</c:v>
                  </c:pt>
                  <c:pt idx="3">
                    <c:v>0.151471779549853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cat>
            <c:strRef>
              <c:f>Sheet1!$A$3:$A$6</c:f>
              <c:strCache>
                <c:ptCount val="4"/>
                <c:pt idx="0">
                  <c:v>Yahoo</c:v>
                </c:pt>
                <c:pt idx="1">
                  <c:v>CNN</c:v>
                </c:pt>
                <c:pt idx="2">
                  <c:v>Google News</c:v>
                </c:pt>
                <c:pt idx="3">
                  <c:v>Wall Street Journal</c:v>
                </c:pt>
              </c:strCache>
            </c:strRef>
          </c:cat>
          <c:val>
            <c:numRef>
              <c:f>Sheet1!$F$3:$F$6</c:f>
              <c:numCache>
                <c:formatCode>0.000</c:formatCode>
                <c:ptCount val="4"/>
                <c:pt idx="0">
                  <c:v>1.4513999999999974</c:v>
                </c:pt>
                <c:pt idx="1">
                  <c:v>3.4013999999999998</c:v>
                </c:pt>
                <c:pt idx="2">
                  <c:v>0.51400000000000001</c:v>
                </c:pt>
                <c:pt idx="3">
                  <c:v>3.3617999999999997</c:v>
                </c:pt>
              </c:numCache>
            </c:numRef>
          </c:val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CHAP (web + download)</c:v>
                </c:pt>
              </c:strCache>
            </c:strRef>
          </c:tx>
          <c:spPr>
            <a:solidFill>
              <a:srgbClr val="00BD02"/>
            </a:solidFill>
            <a:ln>
              <a:solidFill>
                <a:srgbClr val="00BD02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Sheet1!$I$3:$I$6</c:f>
                <c:numCache>
                  <c:formatCode>General</c:formatCode>
                  <c:ptCount val="4"/>
                  <c:pt idx="0">
                    <c:v>0.24969020805790637</c:v>
                  </c:pt>
                  <c:pt idx="1">
                    <c:v>0.14193061685202737</c:v>
                  </c:pt>
                  <c:pt idx="2">
                    <c:v>1.19457105272148E-2</c:v>
                  </c:pt>
                  <c:pt idx="3">
                    <c:v>0.27392024386671532</c:v>
                  </c:pt>
                </c:numCache>
              </c:numRef>
            </c:plus>
            <c:minus>
              <c:numRef>
                <c:f>Sheet1!$I$3:$I$6</c:f>
                <c:numCache>
                  <c:formatCode>General</c:formatCode>
                  <c:ptCount val="4"/>
                  <c:pt idx="0">
                    <c:v>0.24969020805790637</c:v>
                  </c:pt>
                  <c:pt idx="1">
                    <c:v>0.14193061685202737</c:v>
                  </c:pt>
                  <c:pt idx="2">
                    <c:v>1.19457105272148E-2</c:v>
                  </c:pt>
                  <c:pt idx="3">
                    <c:v>0.27392024386671532</c:v>
                  </c:pt>
                </c:numCache>
              </c:numRef>
            </c:minus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cat>
            <c:strRef>
              <c:f>Sheet1!$A$3:$A$6</c:f>
              <c:strCache>
                <c:ptCount val="4"/>
                <c:pt idx="0">
                  <c:v>Yahoo</c:v>
                </c:pt>
                <c:pt idx="1">
                  <c:v>CNN</c:v>
                </c:pt>
                <c:pt idx="2">
                  <c:v>Google News</c:v>
                </c:pt>
                <c:pt idx="3">
                  <c:v>Wall Street Journal</c:v>
                </c:pt>
              </c:strCache>
            </c:strRef>
          </c:cat>
          <c:val>
            <c:numRef>
              <c:f>Sheet1!$H$3:$H$6</c:f>
              <c:numCache>
                <c:formatCode>0.000</c:formatCode>
                <c:ptCount val="4"/>
                <c:pt idx="0">
                  <c:v>1.8137999999999963</c:v>
                </c:pt>
                <c:pt idx="1">
                  <c:v>5.6894</c:v>
                </c:pt>
                <c:pt idx="2">
                  <c:v>0.57380000000000064</c:v>
                </c:pt>
                <c:pt idx="3">
                  <c:v>3.7646000000000002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15200"/>
        <c:axId val="96517120"/>
      </c:barChart>
      <c:catAx>
        <c:axId val="9651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Sites Visited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517120"/>
        <c:crosses val="autoZero"/>
        <c:auto val="1"/>
        <c:lblAlgn val="ctr"/>
        <c:lblOffset val="100"/>
        <c:noMultiLvlLbl val="0"/>
      </c:catAx>
      <c:valAx>
        <c:axId val="96517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Webpage </a:t>
                </a: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Load Time (s)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5152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  <a:cs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47769028871394E-2"/>
          <c:y val="3.4626436781609204E-2"/>
          <c:w val="0.90552904256533162"/>
          <c:h val="0.64148791745859612"/>
        </c:manualLayout>
      </c:layout>
      <c:scatterChart>
        <c:scatterStyle val="lineMarker"/>
        <c:varyColors val="0"/>
        <c:ser>
          <c:idx val="2"/>
          <c:order val="0"/>
          <c:tx>
            <c:v>CHAP (only qstat)</c:v>
          </c:tx>
          <c:spPr>
            <a:ln>
              <a:solidFill>
                <a:srgbClr val="0A64A4"/>
              </a:solidFill>
              <a:prstDash val="solid"/>
            </a:ln>
          </c:spPr>
          <c:marker>
            <c:symbol val="none"/>
          </c:marker>
          <c:xVal>
            <c:numRef>
              <c:f>Sheet1!$C$1:$C$152</c:f>
              <c:numCache>
                <c:formatCode>General</c:formatCode>
                <c:ptCount val="152"/>
                <c:pt idx="0">
                  <c:v>45</c:v>
                </c:pt>
                <c:pt idx="1">
                  <c:v>46</c:v>
                </c:pt>
                <c:pt idx="2">
                  <c:v>51</c:v>
                </c:pt>
                <c:pt idx="3">
                  <c:v>53</c:v>
                </c:pt>
                <c:pt idx="4">
                  <c:v>57</c:v>
                </c:pt>
                <c:pt idx="5">
                  <c:v>57</c:v>
                </c:pt>
                <c:pt idx="6">
                  <c:v>58</c:v>
                </c:pt>
                <c:pt idx="7">
                  <c:v>58</c:v>
                </c:pt>
                <c:pt idx="8">
                  <c:v>59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63</c:v>
                </c:pt>
                <c:pt idx="13">
                  <c:v>67</c:v>
                </c:pt>
                <c:pt idx="14">
                  <c:v>71</c:v>
                </c:pt>
                <c:pt idx="15">
                  <c:v>75</c:v>
                </c:pt>
                <c:pt idx="16">
                  <c:v>76</c:v>
                </c:pt>
                <c:pt idx="17">
                  <c:v>78</c:v>
                </c:pt>
                <c:pt idx="18">
                  <c:v>80</c:v>
                </c:pt>
                <c:pt idx="19">
                  <c:v>80</c:v>
                </c:pt>
                <c:pt idx="20">
                  <c:v>81</c:v>
                </c:pt>
                <c:pt idx="21">
                  <c:v>81</c:v>
                </c:pt>
                <c:pt idx="22">
                  <c:v>85</c:v>
                </c:pt>
                <c:pt idx="23">
                  <c:v>85</c:v>
                </c:pt>
                <c:pt idx="24">
                  <c:v>87</c:v>
                </c:pt>
                <c:pt idx="25">
                  <c:v>89</c:v>
                </c:pt>
                <c:pt idx="26">
                  <c:v>89</c:v>
                </c:pt>
                <c:pt idx="27">
                  <c:v>105</c:v>
                </c:pt>
                <c:pt idx="28">
                  <c:v>107</c:v>
                </c:pt>
                <c:pt idx="29">
                  <c:v>109</c:v>
                </c:pt>
                <c:pt idx="30">
                  <c:v>110</c:v>
                </c:pt>
                <c:pt idx="31">
                  <c:v>113</c:v>
                </c:pt>
                <c:pt idx="32">
                  <c:v>115</c:v>
                </c:pt>
                <c:pt idx="33">
                  <c:v>116</c:v>
                </c:pt>
                <c:pt idx="34">
                  <c:v>118</c:v>
                </c:pt>
                <c:pt idx="35">
                  <c:v>118</c:v>
                </c:pt>
                <c:pt idx="36">
                  <c:v>118</c:v>
                </c:pt>
                <c:pt idx="37">
                  <c:v>119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121</c:v>
                </c:pt>
                <c:pt idx="42">
                  <c:v>122</c:v>
                </c:pt>
                <c:pt idx="43">
                  <c:v>122</c:v>
                </c:pt>
                <c:pt idx="44">
                  <c:v>122</c:v>
                </c:pt>
                <c:pt idx="45">
                  <c:v>122</c:v>
                </c:pt>
                <c:pt idx="46">
                  <c:v>122</c:v>
                </c:pt>
                <c:pt idx="47">
                  <c:v>122</c:v>
                </c:pt>
                <c:pt idx="48">
                  <c:v>122</c:v>
                </c:pt>
                <c:pt idx="49">
                  <c:v>123</c:v>
                </c:pt>
                <c:pt idx="50">
                  <c:v>123</c:v>
                </c:pt>
                <c:pt idx="51">
                  <c:v>123</c:v>
                </c:pt>
                <c:pt idx="52">
                  <c:v>123</c:v>
                </c:pt>
                <c:pt idx="53">
                  <c:v>123</c:v>
                </c:pt>
                <c:pt idx="54">
                  <c:v>124</c:v>
                </c:pt>
                <c:pt idx="55">
                  <c:v>124</c:v>
                </c:pt>
                <c:pt idx="56">
                  <c:v>124</c:v>
                </c:pt>
                <c:pt idx="57">
                  <c:v>124</c:v>
                </c:pt>
                <c:pt idx="58">
                  <c:v>125</c:v>
                </c:pt>
                <c:pt idx="59">
                  <c:v>126</c:v>
                </c:pt>
                <c:pt idx="60">
                  <c:v>127</c:v>
                </c:pt>
                <c:pt idx="61">
                  <c:v>129</c:v>
                </c:pt>
                <c:pt idx="62">
                  <c:v>129</c:v>
                </c:pt>
                <c:pt idx="63">
                  <c:v>130</c:v>
                </c:pt>
                <c:pt idx="64">
                  <c:v>130</c:v>
                </c:pt>
                <c:pt idx="65">
                  <c:v>130</c:v>
                </c:pt>
                <c:pt idx="66">
                  <c:v>131</c:v>
                </c:pt>
                <c:pt idx="67">
                  <c:v>131</c:v>
                </c:pt>
                <c:pt idx="68">
                  <c:v>131</c:v>
                </c:pt>
                <c:pt idx="69">
                  <c:v>131</c:v>
                </c:pt>
                <c:pt idx="70">
                  <c:v>132</c:v>
                </c:pt>
                <c:pt idx="71">
                  <c:v>133</c:v>
                </c:pt>
                <c:pt idx="72">
                  <c:v>133</c:v>
                </c:pt>
                <c:pt idx="73">
                  <c:v>134</c:v>
                </c:pt>
                <c:pt idx="74">
                  <c:v>134</c:v>
                </c:pt>
                <c:pt idx="75">
                  <c:v>134</c:v>
                </c:pt>
                <c:pt idx="76">
                  <c:v>135</c:v>
                </c:pt>
                <c:pt idx="77">
                  <c:v>135</c:v>
                </c:pt>
                <c:pt idx="78">
                  <c:v>135</c:v>
                </c:pt>
                <c:pt idx="79">
                  <c:v>136</c:v>
                </c:pt>
                <c:pt idx="80">
                  <c:v>136</c:v>
                </c:pt>
                <c:pt idx="81">
                  <c:v>137</c:v>
                </c:pt>
                <c:pt idx="82">
                  <c:v>138</c:v>
                </c:pt>
                <c:pt idx="83">
                  <c:v>138</c:v>
                </c:pt>
                <c:pt idx="84">
                  <c:v>139</c:v>
                </c:pt>
                <c:pt idx="85">
                  <c:v>140</c:v>
                </c:pt>
                <c:pt idx="86">
                  <c:v>140</c:v>
                </c:pt>
                <c:pt idx="87">
                  <c:v>140</c:v>
                </c:pt>
                <c:pt idx="88">
                  <c:v>141</c:v>
                </c:pt>
                <c:pt idx="89">
                  <c:v>141</c:v>
                </c:pt>
                <c:pt idx="90">
                  <c:v>142</c:v>
                </c:pt>
                <c:pt idx="91">
                  <c:v>143</c:v>
                </c:pt>
                <c:pt idx="92">
                  <c:v>143</c:v>
                </c:pt>
                <c:pt idx="93">
                  <c:v>144</c:v>
                </c:pt>
                <c:pt idx="94">
                  <c:v>144</c:v>
                </c:pt>
                <c:pt idx="95">
                  <c:v>145</c:v>
                </c:pt>
                <c:pt idx="96">
                  <c:v>146</c:v>
                </c:pt>
                <c:pt idx="97">
                  <c:v>149</c:v>
                </c:pt>
                <c:pt idx="98">
                  <c:v>149</c:v>
                </c:pt>
                <c:pt idx="99">
                  <c:v>149</c:v>
                </c:pt>
                <c:pt idx="100">
                  <c:v>149</c:v>
                </c:pt>
                <c:pt idx="101">
                  <c:v>149</c:v>
                </c:pt>
                <c:pt idx="102">
                  <c:v>150</c:v>
                </c:pt>
                <c:pt idx="103">
                  <c:v>151</c:v>
                </c:pt>
                <c:pt idx="104">
                  <c:v>151</c:v>
                </c:pt>
                <c:pt idx="105">
                  <c:v>151</c:v>
                </c:pt>
                <c:pt idx="106">
                  <c:v>152</c:v>
                </c:pt>
                <c:pt idx="107">
                  <c:v>152</c:v>
                </c:pt>
                <c:pt idx="108">
                  <c:v>154</c:v>
                </c:pt>
                <c:pt idx="109">
                  <c:v>155</c:v>
                </c:pt>
                <c:pt idx="110">
                  <c:v>158</c:v>
                </c:pt>
                <c:pt idx="111">
                  <c:v>164</c:v>
                </c:pt>
                <c:pt idx="112">
                  <c:v>165</c:v>
                </c:pt>
                <c:pt idx="113">
                  <c:v>166</c:v>
                </c:pt>
                <c:pt idx="114">
                  <c:v>167</c:v>
                </c:pt>
                <c:pt idx="115">
                  <c:v>169</c:v>
                </c:pt>
                <c:pt idx="116">
                  <c:v>169</c:v>
                </c:pt>
                <c:pt idx="117">
                  <c:v>170</c:v>
                </c:pt>
                <c:pt idx="118">
                  <c:v>170</c:v>
                </c:pt>
                <c:pt idx="119">
                  <c:v>171</c:v>
                </c:pt>
                <c:pt idx="120">
                  <c:v>171</c:v>
                </c:pt>
                <c:pt idx="121">
                  <c:v>172</c:v>
                </c:pt>
                <c:pt idx="122">
                  <c:v>172</c:v>
                </c:pt>
                <c:pt idx="123">
                  <c:v>173</c:v>
                </c:pt>
                <c:pt idx="124">
                  <c:v>173</c:v>
                </c:pt>
                <c:pt idx="125">
                  <c:v>174</c:v>
                </c:pt>
                <c:pt idx="126">
                  <c:v>174</c:v>
                </c:pt>
                <c:pt idx="127">
                  <c:v>175</c:v>
                </c:pt>
                <c:pt idx="128">
                  <c:v>176</c:v>
                </c:pt>
                <c:pt idx="129">
                  <c:v>177</c:v>
                </c:pt>
                <c:pt idx="130">
                  <c:v>178</c:v>
                </c:pt>
                <c:pt idx="131">
                  <c:v>180</c:v>
                </c:pt>
                <c:pt idx="132">
                  <c:v>181</c:v>
                </c:pt>
                <c:pt idx="133">
                  <c:v>181</c:v>
                </c:pt>
                <c:pt idx="134">
                  <c:v>188</c:v>
                </c:pt>
                <c:pt idx="135">
                  <c:v>188</c:v>
                </c:pt>
                <c:pt idx="136">
                  <c:v>193</c:v>
                </c:pt>
                <c:pt idx="137">
                  <c:v>194</c:v>
                </c:pt>
                <c:pt idx="138">
                  <c:v>196</c:v>
                </c:pt>
                <c:pt idx="139">
                  <c:v>203</c:v>
                </c:pt>
                <c:pt idx="140">
                  <c:v>204</c:v>
                </c:pt>
                <c:pt idx="141">
                  <c:v>207</c:v>
                </c:pt>
                <c:pt idx="142">
                  <c:v>209</c:v>
                </c:pt>
                <c:pt idx="143">
                  <c:v>213</c:v>
                </c:pt>
                <c:pt idx="144">
                  <c:v>241</c:v>
                </c:pt>
                <c:pt idx="145">
                  <c:v>245</c:v>
                </c:pt>
                <c:pt idx="146">
                  <c:v>274</c:v>
                </c:pt>
                <c:pt idx="147">
                  <c:v>275</c:v>
                </c:pt>
                <c:pt idx="148">
                  <c:v>278</c:v>
                </c:pt>
                <c:pt idx="149">
                  <c:v>291</c:v>
                </c:pt>
                <c:pt idx="150">
                  <c:v>308</c:v>
                </c:pt>
                <c:pt idx="151">
                  <c:v>1077</c:v>
                </c:pt>
              </c:numCache>
            </c:numRef>
          </c:xVal>
          <c:yVal>
            <c:numRef>
              <c:f>Sheet1!$E$1:$E$152</c:f>
              <c:numCache>
                <c:formatCode>General</c:formatCode>
                <c:ptCount val="152"/>
                <c:pt idx="0">
                  <c:v>0</c:v>
                </c:pt>
                <c:pt idx="1">
                  <c:v>6.6225165562913768E-3</c:v>
                </c:pt>
                <c:pt idx="2">
                  <c:v>1.3245033112582821E-2</c:v>
                </c:pt>
                <c:pt idx="3">
                  <c:v>1.9867549668874263E-2</c:v>
                </c:pt>
                <c:pt idx="4">
                  <c:v>2.6490066225165611E-2</c:v>
                </c:pt>
                <c:pt idx="5">
                  <c:v>3.3112582781456915E-2</c:v>
                </c:pt>
                <c:pt idx="6">
                  <c:v>3.9735099337748304E-2</c:v>
                </c:pt>
                <c:pt idx="7">
                  <c:v>4.6357615894039805E-2</c:v>
                </c:pt>
                <c:pt idx="8">
                  <c:v>5.2980132450331133E-2</c:v>
                </c:pt>
                <c:pt idx="9">
                  <c:v>5.9602649006622523E-2</c:v>
                </c:pt>
                <c:pt idx="10">
                  <c:v>6.6225165562913774E-2</c:v>
                </c:pt>
                <c:pt idx="11">
                  <c:v>7.2847682119205434E-2</c:v>
                </c:pt>
                <c:pt idx="12">
                  <c:v>7.9470198675496692E-2</c:v>
                </c:pt>
                <c:pt idx="13">
                  <c:v>8.6092715231788131E-2</c:v>
                </c:pt>
                <c:pt idx="14">
                  <c:v>9.2715231788079541E-2</c:v>
                </c:pt>
                <c:pt idx="15">
                  <c:v>9.9337748344371063E-2</c:v>
                </c:pt>
                <c:pt idx="16">
                  <c:v>0.10596026490066215</c:v>
                </c:pt>
                <c:pt idx="17">
                  <c:v>0.11258278145695423</c:v>
                </c:pt>
                <c:pt idx="18">
                  <c:v>0.11920529801324517</c:v>
                </c:pt>
                <c:pt idx="19">
                  <c:v>0.12582781456953587</c:v>
                </c:pt>
                <c:pt idx="20">
                  <c:v>0.13245033112582849</c:v>
                </c:pt>
                <c:pt idx="21">
                  <c:v>0.139072847682119</c:v>
                </c:pt>
                <c:pt idx="22">
                  <c:v>0.14569536423841101</c:v>
                </c:pt>
                <c:pt idx="23">
                  <c:v>0.15231788079470249</c:v>
                </c:pt>
                <c:pt idx="24">
                  <c:v>0.15894039735099488</c:v>
                </c:pt>
                <c:pt idx="25">
                  <c:v>0.165562913907285</c:v>
                </c:pt>
                <c:pt idx="26">
                  <c:v>0.17218543046357601</c:v>
                </c:pt>
                <c:pt idx="27">
                  <c:v>0.17880794701986821</c:v>
                </c:pt>
                <c:pt idx="28">
                  <c:v>0.18543046357615964</c:v>
                </c:pt>
                <c:pt idx="29">
                  <c:v>0.19205298013245037</c:v>
                </c:pt>
                <c:pt idx="30">
                  <c:v>0.19867549668874188</c:v>
                </c:pt>
                <c:pt idx="31">
                  <c:v>0.2052980132450333</c:v>
                </c:pt>
                <c:pt idx="32">
                  <c:v>0.21192052980132534</c:v>
                </c:pt>
                <c:pt idx="33">
                  <c:v>0.21854304635761646</c:v>
                </c:pt>
                <c:pt idx="34">
                  <c:v>0.2251655629139066</c:v>
                </c:pt>
                <c:pt idx="35">
                  <c:v>0.23178807947019933</c:v>
                </c:pt>
                <c:pt idx="36">
                  <c:v>0.2384105960264907</c:v>
                </c:pt>
                <c:pt idx="37">
                  <c:v>0.24503311258278246</c:v>
                </c:pt>
                <c:pt idx="38">
                  <c:v>0.25165562913907302</c:v>
                </c:pt>
                <c:pt idx="39">
                  <c:v>0.258278145695364</c:v>
                </c:pt>
                <c:pt idx="40">
                  <c:v>0.26490066225165704</c:v>
                </c:pt>
                <c:pt idx="41">
                  <c:v>0.27152317880794785</c:v>
                </c:pt>
                <c:pt idx="42">
                  <c:v>0.27814569536423961</c:v>
                </c:pt>
                <c:pt idx="43">
                  <c:v>0.28476821192053031</c:v>
                </c:pt>
                <c:pt idx="44">
                  <c:v>0.29139072847682101</c:v>
                </c:pt>
                <c:pt idx="45">
                  <c:v>0.29801324503311299</c:v>
                </c:pt>
                <c:pt idx="46">
                  <c:v>0.30463576158940492</c:v>
                </c:pt>
                <c:pt idx="47">
                  <c:v>0.31125827814569568</c:v>
                </c:pt>
                <c:pt idx="48">
                  <c:v>0.31788079470198805</c:v>
                </c:pt>
                <c:pt idx="49">
                  <c:v>0.32450331125827891</c:v>
                </c:pt>
                <c:pt idx="50">
                  <c:v>0.33112582781457139</c:v>
                </c:pt>
                <c:pt idx="51">
                  <c:v>0.33774834437086204</c:v>
                </c:pt>
                <c:pt idx="52">
                  <c:v>0.34437086092715341</c:v>
                </c:pt>
                <c:pt idx="53">
                  <c:v>0.35099337748344461</c:v>
                </c:pt>
                <c:pt idx="54">
                  <c:v>0.35761589403973532</c:v>
                </c:pt>
                <c:pt idx="55">
                  <c:v>0.36423841059602574</c:v>
                </c:pt>
                <c:pt idx="56">
                  <c:v>0.37086092715231922</c:v>
                </c:pt>
                <c:pt idx="57">
                  <c:v>0.37748344370860992</c:v>
                </c:pt>
                <c:pt idx="58">
                  <c:v>0.38410596026490146</c:v>
                </c:pt>
                <c:pt idx="59">
                  <c:v>0.39072847682119238</c:v>
                </c:pt>
                <c:pt idx="60">
                  <c:v>0.39735099337748514</c:v>
                </c:pt>
                <c:pt idx="61">
                  <c:v>0.40397350993377568</c:v>
                </c:pt>
                <c:pt idx="62">
                  <c:v>0.41059602649006599</c:v>
                </c:pt>
                <c:pt idx="63">
                  <c:v>0.41721854304635708</c:v>
                </c:pt>
                <c:pt idx="64">
                  <c:v>0.42384105960264967</c:v>
                </c:pt>
                <c:pt idx="65">
                  <c:v>0.43046357615894104</c:v>
                </c:pt>
                <c:pt idx="66">
                  <c:v>0.43708609271523186</c:v>
                </c:pt>
                <c:pt idx="67">
                  <c:v>0.443708609271523</c:v>
                </c:pt>
                <c:pt idx="68">
                  <c:v>0.45033112582781432</c:v>
                </c:pt>
                <c:pt idx="69">
                  <c:v>0.45695364238410502</c:v>
                </c:pt>
                <c:pt idx="70">
                  <c:v>0.463576158940397</c:v>
                </c:pt>
                <c:pt idx="71">
                  <c:v>0.47019867549668831</c:v>
                </c:pt>
                <c:pt idx="72">
                  <c:v>0.47682119205298074</c:v>
                </c:pt>
                <c:pt idx="73">
                  <c:v>0.48344370860927138</c:v>
                </c:pt>
                <c:pt idx="74">
                  <c:v>0.49006622516556292</c:v>
                </c:pt>
                <c:pt idx="75">
                  <c:v>0.4966887417218554</c:v>
                </c:pt>
                <c:pt idx="76">
                  <c:v>0.50331125827814505</c:v>
                </c:pt>
                <c:pt idx="77">
                  <c:v>0.50993377483443558</c:v>
                </c:pt>
                <c:pt idx="78">
                  <c:v>0.51655629139072756</c:v>
                </c:pt>
                <c:pt idx="79">
                  <c:v>0.52317880794701899</c:v>
                </c:pt>
                <c:pt idx="80">
                  <c:v>0.52980132450331163</c:v>
                </c:pt>
                <c:pt idx="81">
                  <c:v>0.5364238410596015</c:v>
                </c:pt>
                <c:pt idx="82">
                  <c:v>0.5430463576158957</c:v>
                </c:pt>
                <c:pt idx="83">
                  <c:v>0.54966887417218635</c:v>
                </c:pt>
                <c:pt idx="84">
                  <c:v>0.55629139072847822</c:v>
                </c:pt>
                <c:pt idx="85">
                  <c:v>0.56291390728476798</c:v>
                </c:pt>
                <c:pt idx="86">
                  <c:v>0.56953642384105729</c:v>
                </c:pt>
                <c:pt idx="87">
                  <c:v>0.57615894039735049</c:v>
                </c:pt>
                <c:pt idx="88">
                  <c:v>0.58278145695364203</c:v>
                </c:pt>
                <c:pt idx="89">
                  <c:v>0.58940397350993357</c:v>
                </c:pt>
                <c:pt idx="90">
                  <c:v>0.59602649006622377</c:v>
                </c:pt>
                <c:pt idx="91">
                  <c:v>0.60264900662252052</c:v>
                </c:pt>
                <c:pt idx="92">
                  <c:v>0.60927152317880984</c:v>
                </c:pt>
                <c:pt idx="93">
                  <c:v>0.61589403973510071</c:v>
                </c:pt>
                <c:pt idx="94">
                  <c:v>0.62251655629139102</c:v>
                </c:pt>
                <c:pt idx="95">
                  <c:v>0.62913907284768333</c:v>
                </c:pt>
                <c:pt idx="96">
                  <c:v>0.63576158940397465</c:v>
                </c:pt>
                <c:pt idx="97">
                  <c:v>0.6423841059602633</c:v>
                </c:pt>
                <c:pt idx="98">
                  <c:v>0.64900662251655872</c:v>
                </c:pt>
                <c:pt idx="99">
                  <c:v>0.65562913907284959</c:v>
                </c:pt>
                <c:pt idx="100">
                  <c:v>0.66225165562914179</c:v>
                </c:pt>
                <c:pt idx="101">
                  <c:v>0.66887417218543344</c:v>
                </c:pt>
                <c:pt idx="102">
                  <c:v>0.67549668874172197</c:v>
                </c:pt>
                <c:pt idx="103">
                  <c:v>0.68211920529801462</c:v>
                </c:pt>
                <c:pt idx="104">
                  <c:v>0.68874172185430504</c:v>
                </c:pt>
                <c:pt idx="105">
                  <c:v>0.69536423841059858</c:v>
                </c:pt>
                <c:pt idx="106">
                  <c:v>0.701986754966888</c:v>
                </c:pt>
                <c:pt idx="107">
                  <c:v>0.70860927152318254</c:v>
                </c:pt>
                <c:pt idx="108">
                  <c:v>0.71523178807947163</c:v>
                </c:pt>
                <c:pt idx="109">
                  <c:v>0.72185430463576261</c:v>
                </c:pt>
                <c:pt idx="110">
                  <c:v>0.72847682119205259</c:v>
                </c:pt>
                <c:pt idx="111">
                  <c:v>0.73509933774834635</c:v>
                </c:pt>
                <c:pt idx="112">
                  <c:v>0.74172185430463844</c:v>
                </c:pt>
                <c:pt idx="113">
                  <c:v>0.74834437086092798</c:v>
                </c:pt>
                <c:pt idx="114">
                  <c:v>0.75496688741721896</c:v>
                </c:pt>
                <c:pt idx="115">
                  <c:v>0.76158940397351271</c:v>
                </c:pt>
                <c:pt idx="116">
                  <c:v>0.76821192052980358</c:v>
                </c:pt>
                <c:pt idx="117">
                  <c:v>0.77483443708609556</c:v>
                </c:pt>
                <c:pt idx="118">
                  <c:v>0.78145695364238499</c:v>
                </c:pt>
                <c:pt idx="119">
                  <c:v>0.78807947019867808</c:v>
                </c:pt>
                <c:pt idx="120">
                  <c:v>0.7947019867549675</c:v>
                </c:pt>
                <c:pt idx="121">
                  <c:v>0.80132450331125848</c:v>
                </c:pt>
                <c:pt idx="122">
                  <c:v>0.80794701986755102</c:v>
                </c:pt>
                <c:pt idx="123">
                  <c:v>0.81456953642384333</c:v>
                </c:pt>
                <c:pt idx="124">
                  <c:v>0.82119205298013365</c:v>
                </c:pt>
                <c:pt idx="125">
                  <c:v>0.82781456953642496</c:v>
                </c:pt>
                <c:pt idx="126">
                  <c:v>0.8344370860927155</c:v>
                </c:pt>
                <c:pt idx="127">
                  <c:v>0.84105960264901081</c:v>
                </c:pt>
                <c:pt idx="128">
                  <c:v>0.84768211920529901</c:v>
                </c:pt>
                <c:pt idx="129">
                  <c:v>0.85430463576159221</c:v>
                </c:pt>
                <c:pt idx="130">
                  <c:v>0.86092715231788408</c:v>
                </c:pt>
                <c:pt idx="131">
                  <c:v>0.86754966887417584</c:v>
                </c:pt>
                <c:pt idx="132">
                  <c:v>0.87417218543046449</c:v>
                </c:pt>
                <c:pt idx="133">
                  <c:v>0.88079470198675558</c:v>
                </c:pt>
                <c:pt idx="134">
                  <c:v>0.887417218543048</c:v>
                </c:pt>
                <c:pt idx="135">
                  <c:v>0.89403973509933898</c:v>
                </c:pt>
                <c:pt idx="136">
                  <c:v>0.90066225165562996</c:v>
                </c:pt>
                <c:pt idx="137">
                  <c:v>0.90728476821192028</c:v>
                </c:pt>
                <c:pt idx="138">
                  <c:v>0.91390728476821259</c:v>
                </c:pt>
                <c:pt idx="139">
                  <c:v>0.92052980132450635</c:v>
                </c:pt>
                <c:pt idx="140">
                  <c:v>0.927152317880796</c:v>
                </c:pt>
                <c:pt idx="141">
                  <c:v>0.93377483443709008</c:v>
                </c:pt>
                <c:pt idx="142">
                  <c:v>0.94039735099337962</c:v>
                </c:pt>
                <c:pt idx="143">
                  <c:v>0.94701986754967271</c:v>
                </c:pt>
                <c:pt idx="144">
                  <c:v>0.95364238410596158</c:v>
                </c:pt>
                <c:pt idx="145">
                  <c:v>0.96026490066225256</c:v>
                </c:pt>
                <c:pt idx="146">
                  <c:v>0.96688741721854721</c:v>
                </c:pt>
                <c:pt idx="147">
                  <c:v>0.97350993377483663</c:v>
                </c:pt>
                <c:pt idx="148">
                  <c:v>0.9801324503311265</c:v>
                </c:pt>
                <c:pt idx="149">
                  <c:v>0.98675496688741859</c:v>
                </c:pt>
                <c:pt idx="150">
                  <c:v>0.99337748344371102</c:v>
                </c:pt>
                <c:pt idx="151">
                  <c:v>1.000000000000002</c:v>
                </c:pt>
              </c:numCache>
            </c:numRef>
          </c:yVal>
          <c:smooth val="0"/>
        </c:ser>
        <c:ser>
          <c:idx val="3"/>
          <c:order val="1"/>
          <c:tx>
            <c:v>CHAP (qstat + 1 HTTP downloads)</c:v>
          </c:tx>
          <c:spPr>
            <a:ln>
              <a:solidFill>
                <a:srgbClr val="00BD02"/>
              </a:solidFill>
            </a:ln>
          </c:spPr>
          <c:marker>
            <c:symbol val="none"/>
          </c:marker>
          <c:xVal>
            <c:numRef>
              <c:f>Sheet1!$D$1:$D$152</c:f>
              <c:numCache>
                <c:formatCode>General</c:formatCode>
                <c:ptCount val="152"/>
                <c:pt idx="0">
                  <c:v>47</c:v>
                </c:pt>
                <c:pt idx="1">
                  <c:v>52</c:v>
                </c:pt>
                <c:pt idx="2">
                  <c:v>52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64</c:v>
                </c:pt>
                <c:pt idx="11">
                  <c:v>64</c:v>
                </c:pt>
                <c:pt idx="12">
                  <c:v>65</c:v>
                </c:pt>
                <c:pt idx="13">
                  <c:v>65</c:v>
                </c:pt>
                <c:pt idx="14">
                  <c:v>71</c:v>
                </c:pt>
                <c:pt idx="15">
                  <c:v>72</c:v>
                </c:pt>
                <c:pt idx="16">
                  <c:v>79</c:v>
                </c:pt>
                <c:pt idx="17">
                  <c:v>79</c:v>
                </c:pt>
                <c:pt idx="18">
                  <c:v>80</c:v>
                </c:pt>
                <c:pt idx="19">
                  <c:v>81</c:v>
                </c:pt>
                <c:pt idx="20">
                  <c:v>83</c:v>
                </c:pt>
                <c:pt idx="21">
                  <c:v>84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89</c:v>
                </c:pt>
                <c:pt idx="26">
                  <c:v>89</c:v>
                </c:pt>
                <c:pt idx="27">
                  <c:v>93</c:v>
                </c:pt>
                <c:pt idx="28">
                  <c:v>107</c:v>
                </c:pt>
                <c:pt idx="29">
                  <c:v>110</c:v>
                </c:pt>
                <c:pt idx="30">
                  <c:v>111</c:v>
                </c:pt>
                <c:pt idx="31">
                  <c:v>119</c:v>
                </c:pt>
                <c:pt idx="32">
                  <c:v>119</c:v>
                </c:pt>
                <c:pt idx="33">
                  <c:v>119</c:v>
                </c:pt>
                <c:pt idx="34">
                  <c:v>119</c:v>
                </c:pt>
                <c:pt idx="35">
                  <c:v>119</c:v>
                </c:pt>
                <c:pt idx="36">
                  <c:v>122</c:v>
                </c:pt>
                <c:pt idx="37">
                  <c:v>122</c:v>
                </c:pt>
                <c:pt idx="38">
                  <c:v>122</c:v>
                </c:pt>
                <c:pt idx="39">
                  <c:v>122</c:v>
                </c:pt>
                <c:pt idx="40">
                  <c:v>122</c:v>
                </c:pt>
                <c:pt idx="41">
                  <c:v>124</c:v>
                </c:pt>
                <c:pt idx="42">
                  <c:v>124</c:v>
                </c:pt>
                <c:pt idx="43">
                  <c:v>124</c:v>
                </c:pt>
                <c:pt idx="44">
                  <c:v>124</c:v>
                </c:pt>
                <c:pt idx="45">
                  <c:v>124</c:v>
                </c:pt>
                <c:pt idx="46">
                  <c:v>124</c:v>
                </c:pt>
                <c:pt idx="47">
                  <c:v>124</c:v>
                </c:pt>
                <c:pt idx="48">
                  <c:v>124</c:v>
                </c:pt>
                <c:pt idx="49">
                  <c:v>124</c:v>
                </c:pt>
                <c:pt idx="50">
                  <c:v>125</c:v>
                </c:pt>
                <c:pt idx="51">
                  <c:v>126</c:v>
                </c:pt>
                <c:pt idx="52">
                  <c:v>127</c:v>
                </c:pt>
                <c:pt idx="53">
                  <c:v>127</c:v>
                </c:pt>
                <c:pt idx="54">
                  <c:v>129</c:v>
                </c:pt>
                <c:pt idx="55">
                  <c:v>129</c:v>
                </c:pt>
                <c:pt idx="56">
                  <c:v>129</c:v>
                </c:pt>
                <c:pt idx="57">
                  <c:v>130</c:v>
                </c:pt>
                <c:pt idx="58">
                  <c:v>130</c:v>
                </c:pt>
                <c:pt idx="59">
                  <c:v>131</c:v>
                </c:pt>
                <c:pt idx="60">
                  <c:v>131</c:v>
                </c:pt>
                <c:pt idx="61">
                  <c:v>131</c:v>
                </c:pt>
                <c:pt idx="62">
                  <c:v>131</c:v>
                </c:pt>
                <c:pt idx="63">
                  <c:v>132</c:v>
                </c:pt>
                <c:pt idx="64">
                  <c:v>132</c:v>
                </c:pt>
                <c:pt idx="65">
                  <c:v>132</c:v>
                </c:pt>
                <c:pt idx="66">
                  <c:v>133</c:v>
                </c:pt>
                <c:pt idx="67">
                  <c:v>133</c:v>
                </c:pt>
                <c:pt idx="68">
                  <c:v>133</c:v>
                </c:pt>
                <c:pt idx="69">
                  <c:v>134</c:v>
                </c:pt>
                <c:pt idx="70">
                  <c:v>134</c:v>
                </c:pt>
                <c:pt idx="71">
                  <c:v>134</c:v>
                </c:pt>
                <c:pt idx="72">
                  <c:v>134</c:v>
                </c:pt>
                <c:pt idx="73">
                  <c:v>135</c:v>
                </c:pt>
                <c:pt idx="74">
                  <c:v>135</c:v>
                </c:pt>
                <c:pt idx="75">
                  <c:v>135</c:v>
                </c:pt>
                <c:pt idx="76">
                  <c:v>135</c:v>
                </c:pt>
                <c:pt idx="77">
                  <c:v>136</c:v>
                </c:pt>
                <c:pt idx="78">
                  <c:v>136</c:v>
                </c:pt>
                <c:pt idx="79">
                  <c:v>137</c:v>
                </c:pt>
                <c:pt idx="80">
                  <c:v>137</c:v>
                </c:pt>
                <c:pt idx="81">
                  <c:v>137</c:v>
                </c:pt>
                <c:pt idx="82">
                  <c:v>137</c:v>
                </c:pt>
                <c:pt idx="83">
                  <c:v>137</c:v>
                </c:pt>
                <c:pt idx="84">
                  <c:v>137</c:v>
                </c:pt>
                <c:pt idx="85">
                  <c:v>138</c:v>
                </c:pt>
                <c:pt idx="86">
                  <c:v>140</c:v>
                </c:pt>
                <c:pt idx="87">
                  <c:v>142</c:v>
                </c:pt>
                <c:pt idx="88">
                  <c:v>142</c:v>
                </c:pt>
                <c:pt idx="89">
                  <c:v>142</c:v>
                </c:pt>
                <c:pt idx="90">
                  <c:v>144</c:v>
                </c:pt>
                <c:pt idx="91">
                  <c:v>145</c:v>
                </c:pt>
                <c:pt idx="92">
                  <c:v>147</c:v>
                </c:pt>
                <c:pt idx="93">
                  <c:v>147</c:v>
                </c:pt>
                <c:pt idx="94">
                  <c:v>147</c:v>
                </c:pt>
                <c:pt idx="95">
                  <c:v>148</c:v>
                </c:pt>
                <c:pt idx="96">
                  <c:v>149</c:v>
                </c:pt>
                <c:pt idx="97">
                  <c:v>149</c:v>
                </c:pt>
                <c:pt idx="98">
                  <c:v>149</c:v>
                </c:pt>
                <c:pt idx="99">
                  <c:v>149</c:v>
                </c:pt>
                <c:pt idx="100">
                  <c:v>150</c:v>
                </c:pt>
                <c:pt idx="101">
                  <c:v>150</c:v>
                </c:pt>
                <c:pt idx="102">
                  <c:v>150</c:v>
                </c:pt>
                <c:pt idx="103">
                  <c:v>151</c:v>
                </c:pt>
                <c:pt idx="104">
                  <c:v>151</c:v>
                </c:pt>
                <c:pt idx="105">
                  <c:v>151</c:v>
                </c:pt>
                <c:pt idx="106">
                  <c:v>152</c:v>
                </c:pt>
                <c:pt idx="107">
                  <c:v>152</c:v>
                </c:pt>
                <c:pt idx="108">
                  <c:v>153</c:v>
                </c:pt>
                <c:pt idx="109">
                  <c:v>156</c:v>
                </c:pt>
                <c:pt idx="110">
                  <c:v>158</c:v>
                </c:pt>
                <c:pt idx="111">
                  <c:v>161</c:v>
                </c:pt>
                <c:pt idx="112">
                  <c:v>164</c:v>
                </c:pt>
                <c:pt idx="113">
                  <c:v>164</c:v>
                </c:pt>
                <c:pt idx="114">
                  <c:v>164</c:v>
                </c:pt>
                <c:pt idx="115">
                  <c:v>169</c:v>
                </c:pt>
                <c:pt idx="116">
                  <c:v>169</c:v>
                </c:pt>
                <c:pt idx="117">
                  <c:v>169</c:v>
                </c:pt>
                <c:pt idx="118">
                  <c:v>170</c:v>
                </c:pt>
                <c:pt idx="119">
                  <c:v>171</c:v>
                </c:pt>
                <c:pt idx="120">
                  <c:v>171</c:v>
                </c:pt>
                <c:pt idx="121">
                  <c:v>171</c:v>
                </c:pt>
                <c:pt idx="122">
                  <c:v>172</c:v>
                </c:pt>
                <c:pt idx="123">
                  <c:v>174</c:v>
                </c:pt>
                <c:pt idx="124">
                  <c:v>174</c:v>
                </c:pt>
                <c:pt idx="125">
                  <c:v>175</c:v>
                </c:pt>
                <c:pt idx="126">
                  <c:v>176</c:v>
                </c:pt>
                <c:pt idx="127">
                  <c:v>177</c:v>
                </c:pt>
                <c:pt idx="128">
                  <c:v>177</c:v>
                </c:pt>
                <c:pt idx="129">
                  <c:v>179</c:v>
                </c:pt>
                <c:pt idx="130">
                  <c:v>179</c:v>
                </c:pt>
                <c:pt idx="131">
                  <c:v>179</c:v>
                </c:pt>
                <c:pt idx="132">
                  <c:v>180</c:v>
                </c:pt>
                <c:pt idx="133">
                  <c:v>181</c:v>
                </c:pt>
                <c:pt idx="134">
                  <c:v>181</c:v>
                </c:pt>
                <c:pt idx="135">
                  <c:v>184</c:v>
                </c:pt>
                <c:pt idx="136">
                  <c:v>189</c:v>
                </c:pt>
                <c:pt idx="137">
                  <c:v>194</c:v>
                </c:pt>
                <c:pt idx="138">
                  <c:v>202</c:v>
                </c:pt>
                <c:pt idx="139">
                  <c:v>202</c:v>
                </c:pt>
                <c:pt idx="140">
                  <c:v>207</c:v>
                </c:pt>
                <c:pt idx="141">
                  <c:v>211</c:v>
                </c:pt>
                <c:pt idx="142">
                  <c:v>212</c:v>
                </c:pt>
                <c:pt idx="143">
                  <c:v>214</c:v>
                </c:pt>
                <c:pt idx="144">
                  <c:v>219</c:v>
                </c:pt>
                <c:pt idx="145">
                  <c:v>242</c:v>
                </c:pt>
                <c:pt idx="146">
                  <c:v>246</c:v>
                </c:pt>
                <c:pt idx="147">
                  <c:v>264</c:v>
                </c:pt>
                <c:pt idx="148">
                  <c:v>275</c:v>
                </c:pt>
                <c:pt idx="149">
                  <c:v>278</c:v>
                </c:pt>
                <c:pt idx="150">
                  <c:v>293</c:v>
                </c:pt>
                <c:pt idx="151">
                  <c:v>308</c:v>
                </c:pt>
              </c:numCache>
            </c:numRef>
          </c:xVal>
          <c:yVal>
            <c:numRef>
              <c:f>Sheet1!$E$1:$E$152</c:f>
              <c:numCache>
                <c:formatCode>General</c:formatCode>
                <c:ptCount val="152"/>
                <c:pt idx="0">
                  <c:v>0</c:v>
                </c:pt>
                <c:pt idx="1">
                  <c:v>6.6225165562913768E-3</c:v>
                </c:pt>
                <c:pt idx="2">
                  <c:v>1.3245033112582821E-2</c:v>
                </c:pt>
                <c:pt idx="3">
                  <c:v>1.9867549668874263E-2</c:v>
                </c:pt>
                <c:pt idx="4">
                  <c:v>2.6490066225165611E-2</c:v>
                </c:pt>
                <c:pt idx="5">
                  <c:v>3.3112582781456915E-2</c:v>
                </c:pt>
                <c:pt idx="6">
                  <c:v>3.9735099337748304E-2</c:v>
                </c:pt>
                <c:pt idx="7">
                  <c:v>4.6357615894039805E-2</c:v>
                </c:pt>
                <c:pt idx="8">
                  <c:v>5.2980132450331133E-2</c:v>
                </c:pt>
                <c:pt idx="9">
                  <c:v>5.9602649006622523E-2</c:v>
                </c:pt>
                <c:pt idx="10">
                  <c:v>6.6225165562913774E-2</c:v>
                </c:pt>
                <c:pt idx="11">
                  <c:v>7.2847682119205434E-2</c:v>
                </c:pt>
                <c:pt idx="12">
                  <c:v>7.9470198675496692E-2</c:v>
                </c:pt>
                <c:pt idx="13">
                  <c:v>8.6092715231788131E-2</c:v>
                </c:pt>
                <c:pt idx="14">
                  <c:v>9.2715231788079541E-2</c:v>
                </c:pt>
                <c:pt idx="15">
                  <c:v>9.9337748344371063E-2</c:v>
                </c:pt>
                <c:pt idx="16">
                  <c:v>0.10596026490066215</c:v>
                </c:pt>
                <c:pt idx="17">
                  <c:v>0.11258278145695423</c:v>
                </c:pt>
                <c:pt idx="18">
                  <c:v>0.11920529801324517</c:v>
                </c:pt>
                <c:pt idx="19">
                  <c:v>0.12582781456953587</c:v>
                </c:pt>
                <c:pt idx="20">
                  <c:v>0.13245033112582849</c:v>
                </c:pt>
                <c:pt idx="21">
                  <c:v>0.139072847682119</c:v>
                </c:pt>
                <c:pt idx="22">
                  <c:v>0.14569536423841101</c:v>
                </c:pt>
                <c:pt idx="23">
                  <c:v>0.15231788079470249</c:v>
                </c:pt>
                <c:pt idx="24">
                  <c:v>0.15894039735099488</c:v>
                </c:pt>
                <c:pt idx="25">
                  <c:v>0.165562913907285</c:v>
                </c:pt>
                <c:pt idx="26">
                  <c:v>0.17218543046357601</c:v>
                </c:pt>
                <c:pt idx="27">
                  <c:v>0.17880794701986821</c:v>
                </c:pt>
                <c:pt idx="28">
                  <c:v>0.18543046357615964</c:v>
                </c:pt>
                <c:pt idx="29">
                  <c:v>0.19205298013245037</c:v>
                </c:pt>
                <c:pt idx="30">
                  <c:v>0.19867549668874188</c:v>
                </c:pt>
                <c:pt idx="31">
                  <c:v>0.2052980132450333</c:v>
                </c:pt>
                <c:pt idx="32">
                  <c:v>0.21192052980132534</c:v>
                </c:pt>
                <c:pt idx="33">
                  <c:v>0.21854304635761646</c:v>
                </c:pt>
                <c:pt idx="34">
                  <c:v>0.2251655629139066</c:v>
                </c:pt>
                <c:pt idx="35">
                  <c:v>0.23178807947019933</c:v>
                </c:pt>
                <c:pt idx="36">
                  <c:v>0.2384105960264907</c:v>
                </c:pt>
                <c:pt idx="37">
                  <c:v>0.24503311258278246</c:v>
                </c:pt>
                <c:pt idx="38">
                  <c:v>0.25165562913907302</c:v>
                </c:pt>
                <c:pt idx="39">
                  <c:v>0.258278145695364</c:v>
                </c:pt>
                <c:pt idx="40">
                  <c:v>0.26490066225165704</c:v>
                </c:pt>
                <c:pt idx="41">
                  <c:v>0.27152317880794785</c:v>
                </c:pt>
                <c:pt idx="42">
                  <c:v>0.27814569536423961</c:v>
                </c:pt>
                <c:pt idx="43">
                  <c:v>0.28476821192053031</c:v>
                </c:pt>
                <c:pt idx="44">
                  <c:v>0.29139072847682101</c:v>
                </c:pt>
                <c:pt idx="45">
                  <c:v>0.29801324503311299</c:v>
                </c:pt>
                <c:pt idx="46">
                  <c:v>0.30463576158940492</c:v>
                </c:pt>
                <c:pt idx="47">
                  <c:v>0.31125827814569568</c:v>
                </c:pt>
                <c:pt idx="48">
                  <c:v>0.31788079470198805</c:v>
                </c:pt>
                <c:pt idx="49">
                  <c:v>0.32450331125827891</c:v>
                </c:pt>
                <c:pt idx="50">
                  <c:v>0.33112582781457139</c:v>
                </c:pt>
                <c:pt idx="51">
                  <c:v>0.33774834437086204</c:v>
                </c:pt>
                <c:pt idx="52">
                  <c:v>0.34437086092715341</c:v>
                </c:pt>
                <c:pt idx="53">
                  <c:v>0.35099337748344461</c:v>
                </c:pt>
                <c:pt idx="54">
                  <c:v>0.35761589403973532</c:v>
                </c:pt>
                <c:pt idx="55">
                  <c:v>0.36423841059602574</c:v>
                </c:pt>
                <c:pt idx="56">
                  <c:v>0.37086092715231922</c:v>
                </c:pt>
                <c:pt idx="57">
                  <c:v>0.37748344370860992</c:v>
                </c:pt>
                <c:pt idx="58">
                  <c:v>0.38410596026490146</c:v>
                </c:pt>
                <c:pt idx="59">
                  <c:v>0.39072847682119238</c:v>
                </c:pt>
                <c:pt idx="60">
                  <c:v>0.39735099337748514</c:v>
                </c:pt>
                <c:pt idx="61">
                  <c:v>0.40397350993377568</c:v>
                </c:pt>
                <c:pt idx="62">
                  <c:v>0.41059602649006599</c:v>
                </c:pt>
                <c:pt idx="63">
                  <c:v>0.41721854304635708</c:v>
                </c:pt>
                <c:pt idx="64">
                  <c:v>0.42384105960264967</c:v>
                </c:pt>
                <c:pt idx="65">
                  <c:v>0.43046357615894104</c:v>
                </c:pt>
                <c:pt idx="66">
                  <c:v>0.43708609271523186</c:v>
                </c:pt>
                <c:pt idx="67">
                  <c:v>0.443708609271523</c:v>
                </c:pt>
                <c:pt idx="68">
                  <c:v>0.45033112582781432</c:v>
                </c:pt>
                <c:pt idx="69">
                  <c:v>0.45695364238410502</c:v>
                </c:pt>
                <c:pt idx="70">
                  <c:v>0.463576158940397</c:v>
                </c:pt>
                <c:pt idx="71">
                  <c:v>0.47019867549668831</c:v>
                </c:pt>
                <c:pt idx="72">
                  <c:v>0.47682119205298074</c:v>
                </c:pt>
                <c:pt idx="73">
                  <c:v>0.48344370860927138</c:v>
                </c:pt>
                <c:pt idx="74">
                  <c:v>0.49006622516556292</c:v>
                </c:pt>
                <c:pt idx="75">
                  <c:v>0.4966887417218554</c:v>
                </c:pt>
                <c:pt idx="76">
                  <c:v>0.50331125827814505</c:v>
                </c:pt>
                <c:pt idx="77">
                  <c:v>0.50993377483443558</c:v>
                </c:pt>
                <c:pt idx="78">
                  <c:v>0.51655629139072756</c:v>
                </c:pt>
                <c:pt idx="79">
                  <c:v>0.52317880794701899</c:v>
                </c:pt>
                <c:pt idx="80">
                  <c:v>0.52980132450331163</c:v>
                </c:pt>
                <c:pt idx="81">
                  <c:v>0.5364238410596015</c:v>
                </c:pt>
                <c:pt idx="82">
                  <c:v>0.5430463576158957</c:v>
                </c:pt>
                <c:pt idx="83">
                  <c:v>0.54966887417218635</c:v>
                </c:pt>
                <c:pt idx="84">
                  <c:v>0.55629139072847822</c:v>
                </c:pt>
                <c:pt idx="85">
                  <c:v>0.56291390728476798</c:v>
                </c:pt>
                <c:pt idx="86">
                  <c:v>0.56953642384105729</c:v>
                </c:pt>
                <c:pt idx="87">
                  <c:v>0.57615894039735049</c:v>
                </c:pt>
                <c:pt idx="88">
                  <c:v>0.58278145695364203</c:v>
                </c:pt>
                <c:pt idx="89">
                  <c:v>0.58940397350993357</c:v>
                </c:pt>
                <c:pt idx="90">
                  <c:v>0.59602649006622377</c:v>
                </c:pt>
                <c:pt idx="91">
                  <c:v>0.60264900662252052</c:v>
                </c:pt>
                <c:pt idx="92">
                  <c:v>0.60927152317880984</c:v>
                </c:pt>
                <c:pt idx="93">
                  <c:v>0.61589403973510071</c:v>
                </c:pt>
                <c:pt idx="94">
                  <c:v>0.62251655629139102</c:v>
                </c:pt>
                <c:pt idx="95">
                  <c:v>0.62913907284768333</c:v>
                </c:pt>
                <c:pt idx="96">
                  <c:v>0.63576158940397465</c:v>
                </c:pt>
                <c:pt idx="97">
                  <c:v>0.6423841059602633</c:v>
                </c:pt>
                <c:pt idx="98">
                  <c:v>0.64900662251655872</c:v>
                </c:pt>
                <c:pt idx="99">
                  <c:v>0.65562913907284959</c:v>
                </c:pt>
                <c:pt idx="100">
                  <c:v>0.66225165562914179</c:v>
                </c:pt>
                <c:pt idx="101">
                  <c:v>0.66887417218543344</c:v>
                </c:pt>
                <c:pt idx="102">
                  <c:v>0.67549668874172197</c:v>
                </c:pt>
                <c:pt idx="103">
                  <c:v>0.68211920529801462</c:v>
                </c:pt>
                <c:pt idx="104">
                  <c:v>0.68874172185430504</c:v>
                </c:pt>
                <c:pt idx="105">
                  <c:v>0.69536423841059858</c:v>
                </c:pt>
                <c:pt idx="106">
                  <c:v>0.701986754966888</c:v>
                </c:pt>
                <c:pt idx="107">
                  <c:v>0.70860927152318254</c:v>
                </c:pt>
                <c:pt idx="108">
                  <c:v>0.71523178807947163</c:v>
                </c:pt>
                <c:pt idx="109">
                  <c:v>0.72185430463576261</c:v>
                </c:pt>
                <c:pt idx="110">
                  <c:v>0.72847682119205259</c:v>
                </c:pt>
                <c:pt idx="111">
                  <c:v>0.73509933774834635</c:v>
                </c:pt>
                <c:pt idx="112">
                  <c:v>0.74172185430463844</c:v>
                </c:pt>
                <c:pt idx="113">
                  <c:v>0.74834437086092798</c:v>
                </c:pt>
                <c:pt idx="114">
                  <c:v>0.75496688741721896</c:v>
                </c:pt>
                <c:pt idx="115">
                  <c:v>0.76158940397351271</c:v>
                </c:pt>
                <c:pt idx="116">
                  <c:v>0.76821192052980358</c:v>
                </c:pt>
                <c:pt idx="117">
                  <c:v>0.77483443708609556</c:v>
                </c:pt>
                <c:pt idx="118">
                  <c:v>0.78145695364238499</c:v>
                </c:pt>
                <c:pt idx="119">
                  <c:v>0.78807947019867808</c:v>
                </c:pt>
                <c:pt idx="120">
                  <c:v>0.7947019867549675</c:v>
                </c:pt>
                <c:pt idx="121">
                  <c:v>0.80132450331125848</c:v>
                </c:pt>
                <c:pt idx="122">
                  <c:v>0.80794701986755102</c:v>
                </c:pt>
                <c:pt idx="123">
                  <c:v>0.81456953642384333</c:v>
                </c:pt>
                <c:pt idx="124">
                  <c:v>0.82119205298013365</c:v>
                </c:pt>
                <c:pt idx="125">
                  <c:v>0.82781456953642496</c:v>
                </c:pt>
                <c:pt idx="126">
                  <c:v>0.8344370860927155</c:v>
                </c:pt>
                <c:pt idx="127">
                  <c:v>0.84105960264901081</c:v>
                </c:pt>
                <c:pt idx="128">
                  <c:v>0.84768211920529901</c:v>
                </c:pt>
                <c:pt idx="129">
                  <c:v>0.85430463576159221</c:v>
                </c:pt>
                <c:pt idx="130">
                  <c:v>0.86092715231788408</c:v>
                </c:pt>
                <c:pt idx="131">
                  <c:v>0.86754966887417584</c:v>
                </c:pt>
                <c:pt idx="132">
                  <c:v>0.87417218543046449</c:v>
                </c:pt>
                <c:pt idx="133">
                  <c:v>0.88079470198675558</c:v>
                </c:pt>
                <c:pt idx="134">
                  <c:v>0.887417218543048</c:v>
                </c:pt>
                <c:pt idx="135">
                  <c:v>0.89403973509933898</c:v>
                </c:pt>
                <c:pt idx="136">
                  <c:v>0.90066225165562996</c:v>
                </c:pt>
                <c:pt idx="137">
                  <c:v>0.90728476821192028</c:v>
                </c:pt>
                <c:pt idx="138">
                  <c:v>0.91390728476821259</c:v>
                </c:pt>
                <c:pt idx="139">
                  <c:v>0.92052980132450635</c:v>
                </c:pt>
                <c:pt idx="140">
                  <c:v>0.927152317880796</c:v>
                </c:pt>
                <c:pt idx="141">
                  <c:v>0.93377483443709008</c:v>
                </c:pt>
                <c:pt idx="142">
                  <c:v>0.94039735099337962</c:v>
                </c:pt>
                <c:pt idx="143">
                  <c:v>0.94701986754967271</c:v>
                </c:pt>
                <c:pt idx="144">
                  <c:v>0.95364238410596158</c:v>
                </c:pt>
                <c:pt idx="145">
                  <c:v>0.96026490066225256</c:v>
                </c:pt>
                <c:pt idx="146">
                  <c:v>0.96688741721854721</c:v>
                </c:pt>
                <c:pt idx="147">
                  <c:v>0.97350993377483663</c:v>
                </c:pt>
                <c:pt idx="148">
                  <c:v>0.9801324503311265</c:v>
                </c:pt>
                <c:pt idx="149">
                  <c:v>0.98675496688741859</c:v>
                </c:pt>
                <c:pt idx="150">
                  <c:v>0.99337748344371102</c:v>
                </c:pt>
                <c:pt idx="151">
                  <c:v>1.000000000000002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29952"/>
        <c:axId val="96440320"/>
      </c:scatterChart>
      <c:valAx>
        <c:axId val="96429952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US" sz="1400" dirty="0">
                    <a:latin typeface="Helvetica" pitchFamily="34" charset="0"/>
                    <a:cs typeface="Helvetica" pitchFamily="34" charset="0"/>
                  </a:rPr>
                  <a:t>Server Ping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440320"/>
        <c:crosses val="autoZero"/>
        <c:crossBetween val="midCat"/>
        <c:majorUnit val="100"/>
      </c:valAx>
      <c:valAx>
        <c:axId val="96440320"/>
        <c:scaling>
          <c:orientation val="minMax"/>
          <c:max val="1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" pitchFamily="34" charset="0"/>
                <a:cs typeface="Helvetica" pitchFamily="34" charset="0"/>
              </a:defRPr>
            </a:pPr>
            <a:endParaRPr lang="en-US"/>
          </a:p>
        </c:txPr>
        <c:crossAx val="96429952"/>
        <c:crosses val="autoZero"/>
        <c:crossBetween val="midCat"/>
        <c:majorUnit val="0.5"/>
      </c:valAx>
    </c:plotArea>
    <c:legend>
      <c:legendPos val="b"/>
      <c:overlay val="0"/>
      <c:txPr>
        <a:bodyPr/>
        <a:lstStyle/>
        <a:p>
          <a:pPr>
            <a:defRPr sz="1400">
              <a:latin typeface="Helvetica" pitchFamily="34" charset="0"/>
              <a:cs typeface="Helvetica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EBF8-6D9F-4E2E-A728-BC2C2739844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1CA8-B42C-468C-B553-7B66027F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E43E-6037-4FF0-A17A-6E8B740DE4BE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D2C5-879D-4DE7-BB58-228821B67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BDEA06-F245-4AC9-B2AF-4E55F5F1D0C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3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3024-660A-4986-A81D-CC11EFF0973C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869A-C90F-4676-9EFF-CC422550E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erform.wpi.edu/chap/" TargetMode="External"/><Relationship Id="rId13" Type="http://schemas.openxmlformats.org/officeDocument/2006/relationships/image" Target="../media/image26.jpe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12" Type="http://schemas.openxmlformats.org/officeDocument/2006/relationships/hyperlink" Target="http://www.youtube.com/watch?v=0LFsVynI100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5.png"/><Relationship Id="rId5" Type="http://schemas.microsoft.com/office/2007/relationships/media" Target="../media/media3.mp4"/><Relationship Id="rId15" Type="http://schemas.openxmlformats.org/officeDocument/2006/relationships/hyperlink" Target="http://www.youtube.com/watch?v=9sl37-rKh4M" TargetMode="External"/><Relationship Id="rId10" Type="http://schemas.openxmlformats.org/officeDocument/2006/relationships/image" Target="../media/image24.png"/><Relationship Id="rId4" Type="http://schemas.openxmlformats.org/officeDocument/2006/relationships/video" Target="../media/media2.mp4"/><Relationship Id="rId9" Type="http://schemas.openxmlformats.org/officeDocument/2006/relationships/image" Target="../media/image23.png"/><Relationship Id="rId14" Type="http://schemas.openxmlformats.org/officeDocument/2006/relationships/hyperlink" Target="http://www.youtube.com/watch?v=3hksl3NyGC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10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Credit-based Home Access Point (CHAP) to Improve Application Performance on IEEE 802.11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924800" cy="32004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Choong-Soo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Lee, Mark Claypool and Robert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Kinicki</a:t>
            </a:r>
            <a:endParaRPr lang="en-US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400" i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Proceedings of the First ACM Multimedia Systems Conference (</a:t>
            </a:r>
            <a:r>
              <a:rPr lang="en-US" sz="2400" i="1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MMSys</a:t>
            </a:r>
            <a:r>
              <a:rPr lang="en-US" sz="2400" i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Scottsdale, Arizona, USA, February 2010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400" i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Proceedings of the ACM Multimedia Conference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Florence, Italy, October 25-29, 2010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8002588" algn="r"/>
              </a:tabLst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Introduction</a:t>
            </a:r>
            <a:r>
              <a:rPr lang="en-US" sz="2000" dirty="0" smtClean="0">
                <a:solidFill>
                  <a:srgbClr val="7F7F7F"/>
                </a:solidFill>
                <a:latin typeface="Helvetica" pitchFamily="34" charset="0"/>
              </a:rPr>
              <a:t>	</a:t>
            </a:r>
            <a:r>
              <a:rPr lang="en-US" sz="2200" dirty="0" smtClean="0">
                <a:solidFill>
                  <a:srgbClr val="7F7F7F"/>
                </a:solidFill>
                <a:latin typeface="Helvetica" pitchFamily="34" charset="0"/>
              </a:rPr>
              <a:t>(done)</a:t>
            </a:r>
          </a:p>
          <a:p>
            <a:pPr>
              <a:buFont typeface="Georgia" pitchFamily="18" charset="0"/>
              <a:buNone/>
              <a:tabLst>
                <a:tab pos="8002588" algn="r"/>
              </a:tabLst>
              <a:defRPr/>
            </a:pPr>
            <a:endParaRPr lang="en-US" dirty="0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  <a:defRPr/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Credit-based Home Access Point (CHAP)</a:t>
            </a:r>
            <a:r>
              <a:rPr lang="en-US" sz="2000" dirty="0" smtClean="0">
                <a:solidFill>
                  <a:srgbClr val="7F7F7F"/>
                </a:solidFill>
                <a:latin typeface="Helvetica" pitchFamily="34" charset="0"/>
              </a:rPr>
              <a:t>	</a:t>
            </a:r>
            <a:r>
              <a:rPr lang="en-US" sz="2200" dirty="0" smtClean="0">
                <a:solidFill>
                  <a:srgbClr val="7F7F7F"/>
                </a:solidFill>
                <a:latin typeface="Helvetica" pitchFamily="34" charset="0"/>
              </a:rPr>
              <a:t>(done)</a:t>
            </a:r>
            <a:endParaRPr lang="en-US" sz="3500" dirty="0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  <a:defRPr/>
            </a:pPr>
            <a:endParaRPr lang="en-US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Performance Evaluation</a:t>
            </a:r>
          </a:p>
          <a:p>
            <a:pPr lvl="1">
              <a:tabLst>
                <a:tab pos="8002588" algn="r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Simulation</a:t>
            </a:r>
          </a:p>
          <a:p>
            <a:pPr lvl="1">
              <a:tabLst>
                <a:tab pos="8002588" algn="r"/>
              </a:tabLst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Implementation</a:t>
            </a:r>
          </a:p>
          <a:p>
            <a:pPr>
              <a:tabLst>
                <a:tab pos="8002588" algn="r"/>
              </a:tabLst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tabLst>
                <a:tab pos="8002588" algn="r"/>
              </a:tabLst>
              <a:defRPr/>
            </a:pPr>
            <a:r>
              <a:rPr lang="en-US" dirty="0" smtClean="0">
                <a:latin typeface="Helvetica" pitchFamily="34" charset="0"/>
              </a:rPr>
              <a:t>Conclusion and Future Work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9A2EB-66B7-4F59-97AB-92E2529B82B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Simulation Setup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452000"/>
            <a:ext cx="7772400" cy="42672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Network Simulator (NS-2)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Single channel, IEEE 802.11g Infrastructure Network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Shadowing propagation model</a:t>
            </a:r>
          </a:p>
          <a:p>
            <a:pPr lvl="1"/>
            <a:r>
              <a:rPr lang="en-US" sz="2000" dirty="0" err="1" smtClean="0">
                <a:latin typeface="Helvetica" pitchFamily="34" charset="0"/>
              </a:rPr>
              <a:t>DropTail</a:t>
            </a:r>
            <a:r>
              <a:rPr lang="en-US" sz="2000" dirty="0" smtClean="0">
                <a:latin typeface="Helvetica" pitchFamily="34" charset="0"/>
              </a:rPr>
              <a:t> / CHAP / Strict Priority Queue (SPQ)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62300" y="6100200"/>
            <a:ext cx="1905000" cy="228600"/>
          </a:xfrm>
        </p:spPr>
        <p:txBody>
          <a:bodyPr/>
          <a:lstStyle/>
          <a:p>
            <a:pPr>
              <a:defRPr/>
            </a:pPr>
            <a:fld id="{FBC5BDA3-6926-43C0-82C5-5E61413B878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8000"/>
            <a:ext cx="77041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Simulation Flow Schedule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E70CB-8097-499A-AA51-0B4D3A36862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6201" y="3352800"/>
            <a:ext cx="3048000" cy="31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876800"/>
            <a:ext cx="6781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1371600" y="4941888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30</a:t>
            </a: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2667000" y="4941888"/>
            <a:ext cx="45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90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1485900" y="3455988"/>
            <a:ext cx="2819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2705100" y="3455988"/>
            <a:ext cx="2819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924300" y="3455988"/>
            <a:ext cx="2819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143500" y="3455988"/>
            <a:ext cx="2819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362700" y="3455988"/>
            <a:ext cx="2819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31"/>
          <p:cNvSpPr txBox="1">
            <a:spLocks noChangeArrowheads="1"/>
          </p:cNvSpPr>
          <p:nvPr/>
        </p:nvSpPr>
        <p:spPr bwMode="auto">
          <a:xfrm>
            <a:off x="3871913" y="4941888"/>
            <a:ext cx="54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150</a:t>
            </a:r>
          </a:p>
        </p:txBody>
      </p:sp>
      <p:sp>
        <p:nvSpPr>
          <p:cNvPr id="15374" name="TextBox 32"/>
          <p:cNvSpPr txBox="1">
            <a:spLocks noChangeArrowheads="1"/>
          </p:cNvSpPr>
          <p:nvPr/>
        </p:nvSpPr>
        <p:spPr bwMode="auto">
          <a:xfrm>
            <a:off x="5105400" y="4941888"/>
            <a:ext cx="554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210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6288088" y="4941888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270</a:t>
            </a:r>
          </a:p>
        </p:txBody>
      </p:sp>
      <p:sp>
        <p:nvSpPr>
          <p:cNvPr id="15376" name="TextBox 34"/>
          <p:cNvSpPr txBox="1">
            <a:spLocks noChangeArrowheads="1"/>
          </p:cNvSpPr>
          <p:nvPr/>
        </p:nvSpPr>
        <p:spPr bwMode="auto">
          <a:xfrm>
            <a:off x="7497763" y="4941888"/>
            <a:ext cx="57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330</a:t>
            </a:r>
          </a:p>
        </p:txBody>
      </p:sp>
      <p:sp>
        <p:nvSpPr>
          <p:cNvPr id="15377" name="TextBox 35"/>
          <p:cNvSpPr txBox="1">
            <a:spLocks noChangeArrowheads="1"/>
          </p:cNvSpPr>
          <p:nvPr/>
        </p:nvSpPr>
        <p:spPr bwMode="auto">
          <a:xfrm>
            <a:off x="4191000" y="5334000"/>
            <a:ext cx="103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Time (s)</a:t>
            </a:r>
          </a:p>
        </p:txBody>
      </p:sp>
      <p:sp>
        <p:nvSpPr>
          <p:cNvPr id="15378" name="TextBox 36"/>
          <p:cNvSpPr txBox="1">
            <a:spLocks noChangeArrowheads="1"/>
          </p:cNvSpPr>
          <p:nvPr/>
        </p:nvSpPr>
        <p:spPr bwMode="auto">
          <a:xfrm>
            <a:off x="439738" y="4114800"/>
            <a:ext cx="790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FTP 2</a:t>
            </a:r>
          </a:p>
        </p:txBody>
      </p:sp>
      <p:sp>
        <p:nvSpPr>
          <p:cNvPr id="15379" name="TextBox 37"/>
          <p:cNvSpPr txBox="1">
            <a:spLocks noChangeArrowheads="1"/>
          </p:cNvSpPr>
          <p:nvPr/>
        </p:nvSpPr>
        <p:spPr bwMode="auto">
          <a:xfrm>
            <a:off x="439738" y="3352800"/>
            <a:ext cx="7905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Georgia" pitchFamily="18" charset="0"/>
              </a:rPr>
              <a:t>FTP 1</a:t>
            </a:r>
          </a:p>
        </p:txBody>
      </p:sp>
      <p:sp>
        <p:nvSpPr>
          <p:cNvPr id="15380" name="TextBox 38"/>
          <p:cNvSpPr txBox="1">
            <a:spLocks noChangeArrowheads="1"/>
          </p:cNvSpPr>
          <p:nvPr/>
        </p:nvSpPr>
        <p:spPr bwMode="auto">
          <a:xfrm>
            <a:off x="152400" y="2427288"/>
            <a:ext cx="13668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Georgia" pitchFamily="18" charset="0"/>
              </a:rPr>
              <a:t>Application</a:t>
            </a:r>
          </a:p>
          <a:p>
            <a:pPr algn="ctr"/>
            <a:r>
              <a:rPr lang="en-US">
                <a:latin typeface="Georgia" pitchFamily="18" charset="0"/>
              </a:rPr>
              <a:t>under test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00200" y="2579688"/>
            <a:ext cx="6172200" cy="381000"/>
          </a:xfrm>
          <a:prstGeom prst="rect">
            <a:avLst/>
          </a:prstGeom>
          <a:solidFill>
            <a:srgbClr val="00C90E"/>
          </a:solidFill>
          <a:ln>
            <a:solidFill>
              <a:srgbClr val="009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95600" y="3341688"/>
            <a:ext cx="3657600" cy="381000"/>
          </a:xfrm>
          <a:prstGeom prst="rect">
            <a:avLst/>
          </a:prstGeom>
          <a:solidFill>
            <a:srgbClr val="0A64A4"/>
          </a:solidFill>
          <a:ln>
            <a:solidFill>
              <a:srgbClr val="05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14800" y="4103688"/>
            <a:ext cx="1219200" cy="381000"/>
          </a:xfrm>
          <a:prstGeom prst="rect">
            <a:avLst/>
          </a:prstGeom>
          <a:solidFill>
            <a:srgbClr val="FF9A00"/>
          </a:solidFill>
          <a:ln>
            <a:solidFill>
              <a:srgbClr val="C87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4800" y="1893888"/>
            <a:ext cx="1219200" cy="2971800"/>
          </a:xfrm>
          <a:prstGeom prst="rect">
            <a:avLst/>
          </a:prstGeom>
          <a:solidFill>
            <a:srgbClr val="FF0700">
              <a:alpha val="20000"/>
            </a:srgbClr>
          </a:solidFill>
          <a:ln>
            <a:solidFill>
              <a:srgbClr val="C802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FTP Scenario - Throughputs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0" y="1752600"/>
          <a:ext cx="3124200" cy="455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200400" y="1752599"/>
          <a:ext cx="2895600" cy="490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6172200" y="1752600"/>
          <a:ext cx="2971800" cy="45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0" y="1752600"/>
            <a:ext cx="3048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752600"/>
            <a:ext cx="30480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Game Scenario – G-Model MOS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85800" y="1981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1981200"/>
          <a:ext cx="381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3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07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676400"/>
                <a:gridCol w="1422400"/>
                <a:gridCol w="1422400"/>
                <a:gridCol w="1422400"/>
                <a:gridCol w="1371600"/>
              </a:tblGrid>
              <a:tr h="4527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Scn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App (Unit)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DropTail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CHAP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SPQ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%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Impr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7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itchFamily="34" charset="0"/>
                        </a:rPr>
                        <a:t>Game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Game (MOS)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3.67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4.27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4.27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+16%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7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FTPs</a:t>
                      </a:r>
                      <a:r>
                        <a:rPr lang="en-US" sz="1800" baseline="0" dirty="0" smtClean="0">
                          <a:latin typeface="Helvetica" pitchFamily="34" charset="0"/>
                        </a:rPr>
                        <a:t> (Mbps)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26.42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26.60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26.00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+1%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7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itchFamily="34" charset="0"/>
                        </a:rPr>
                        <a:t>VoIP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VoIP (MOS)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4.37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4.42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4.42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+1%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7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FTPs (Mbps)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26.18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26.34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26.17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+1%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7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itchFamily="34" charset="0"/>
                        </a:rPr>
                        <a:t>Video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Video (fps)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9.97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30.00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30.00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+201%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7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FTPs (Mbps)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23.03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23.12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22.95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+0%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7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Helvetica" pitchFamily="34" charset="0"/>
                        </a:rPr>
                        <a:t>Web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Web (ms)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109.52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39.70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33.96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+64%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7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Helvetica" pitchFamily="34" charset="0"/>
                        </a:rPr>
                        <a:t>FTPs (Mbps)</a:t>
                      </a:r>
                      <a:endParaRPr lang="en-US" sz="1800" dirty="0"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700"/>
                          </a:solidFill>
                          <a:latin typeface="Helvetica" pitchFamily="34" charset="0"/>
                        </a:rPr>
                        <a:t>26.59</a:t>
                      </a:r>
                      <a:endParaRPr lang="en-US" sz="1800" dirty="0">
                        <a:solidFill>
                          <a:srgbClr val="FF07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26.73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A64A4"/>
                          </a:solidFill>
                          <a:latin typeface="Helvetica" pitchFamily="34" charset="0"/>
                        </a:rPr>
                        <a:t>26.54</a:t>
                      </a:r>
                      <a:endParaRPr lang="en-US" sz="1800" dirty="0">
                        <a:solidFill>
                          <a:srgbClr val="0A64A4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9A00"/>
                          </a:solidFill>
                          <a:latin typeface="Helvetica" pitchFamily="34" charset="0"/>
                        </a:rPr>
                        <a:t>+1%</a:t>
                      </a:r>
                      <a:endParaRPr lang="en-US" sz="1800" dirty="0">
                        <a:solidFill>
                          <a:srgbClr val="FF9A00"/>
                        </a:solidFill>
                        <a:latin typeface="Helvetic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5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Summary of Performance</a:t>
            </a:r>
          </a:p>
        </p:txBody>
      </p:sp>
      <p:sp>
        <p:nvSpPr>
          <p:cNvPr id="185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7A4D-9544-41DA-A3CF-D0D80A825FB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057525" y="2217738"/>
            <a:ext cx="5638800" cy="3152775"/>
            <a:chOff x="3057525" y="2714625"/>
            <a:chExt cx="5638799" cy="3152775"/>
          </a:xfrm>
        </p:grpSpPr>
        <p:sp>
          <p:nvSpPr>
            <p:cNvPr id="74" name="Rectangle 73"/>
            <p:cNvSpPr/>
            <p:nvPr/>
          </p:nvSpPr>
          <p:spPr>
            <a:xfrm>
              <a:off x="3057525" y="2719387"/>
              <a:ext cx="2828924" cy="4333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24724" y="2714625"/>
              <a:ext cx="1362075" cy="4476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57525" y="3619500"/>
              <a:ext cx="2843212" cy="4381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24724" y="3619500"/>
              <a:ext cx="1357313" cy="44291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057525" y="4510087"/>
              <a:ext cx="2838449" cy="4572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24724" y="4505325"/>
              <a:ext cx="1366838" cy="4619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57525" y="5434012"/>
              <a:ext cx="2833687" cy="4333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315199" y="5419725"/>
              <a:ext cx="1381125" cy="4476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3038475" y="2660650"/>
            <a:ext cx="5653088" cy="3167063"/>
            <a:chOff x="3038475" y="3157537"/>
            <a:chExt cx="5653088" cy="3167063"/>
          </a:xfrm>
        </p:grpSpPr>
        <p:sp>
          <p:nvSpPr>
            <p:cNvPr id="84" name="Rectangle 83"/>
            <p:cNvSpPr/>
            <p:nvPr/>
          </p:nvSpPr>
          <p:spPr>
            <a:xfrm>
              <a:off x="3057525" y="3162300"/>
              <a:ext cx="2847975" cy="4619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315200" y="3157537"/>
              <a:ext cx="1376363" cy="4476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062288" y="4067175"/>
              <a:ext cx="2838450" cy="45243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324725" y="4057650"/>
              <a:ext cx="1366838" cy="4572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057525" y="4976812"/>
              <a:ext cx="2833688" cy="4572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24725" y="4972050"/>
              <a:ext cx="1366838" cy="4619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38475" y="5867400"/>
              <a:ext cx="2857500" cy="4572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315200" y="5867400"/>
              <a:ext cx="1371600" cy="45243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3048000" y="2184400"/>
            <a:ext cx="5629275" cy="3633788"/>
            <a:chOff x="2976563" y="-1042988"/>
            <a:chExt cx="5629275" cy="3633788"/>
          </a:xfrm>
        </p:grpSpPr>
        <p:sp>
          <p:nvSpPr>
            <p:cNvPr id="114" name="Rectangle 113"/>
            <p:cNvSpPr/>
            <p:nvPr/>
          </p:nvSpPr>
          <p:spPr>
            <a:xfrm>
              <a:off x="7243763" y="-1042988"/>
              <a:ext cx="1362075" cy="36337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976563" y="-1019175"/>
              <a:ext cx="1428750" cy="359568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5895975" y="2222500"/>
            <a:ext cx="1419225" cy="36004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429000"/>
            <a:ext cx="7296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pitchFamily="34" charset="0"/>
              </a:rPr>
              <a:t>Varying Wireless Conditions via </a:t>
            </a:r>
            <a:r>
              <a:rPr lang="en-US" dirty="0" smtClean="0">
                <a:latin typeface="Helvetica" pitchFamily="34" charset="0"/>
              </a:rPr>
              <a:t>Distance (Video)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Simulation runs with varying distances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A64A4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n-US" dirty="0" smtClean="0">
                <a:solidFill>
                  <a:srgbClr val="0A64A4"/>
                </a:solidFill>
                <a:latin typeface="Helvetica" pitchFamily="34" charset="0"/>
                <a:cs typeface="Helvetica" pitchFamily="34" charset="0"/>
              </a:rPr>
              <a:t> = 1m ~ 30m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EDCBA-B7B0-47D5-9301-4D2AECB8080A}" type="slidenum">
              <a:rPr lang="en-US">
                <a:cs typeface="Helvetica" pitchFamily="34" charset="0"/>
              </a:rPr>
              <a:pPr>
                <a:defRPr/>
              </a:pPr>
              <a:t>16</a:t>
            </a:fld>
            <a:endParaRPr lang="en-US">
              <a:cs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562600" y="3962400"/>
            <a:ext cx="838200" cy="838200"/>
          </a:xfrm>
          <a:prstGeom prst="straightConnector1">
            <a:avLst/>
          </a:prstGeom>
          <a:ln w="31750">
            <a:solidFill>
              <a:srgbClr val="0A64A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5778500" y="4049713"/>
            <a:ext cx="31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solidFill>
                  <a:srgbClr val="0A64A4"/>
                </a:solidFill>
                <a:latin typeface="Helvetica" pitchFamily="34" charset="0"/>
                <a:cs typeface="Helvetic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732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</a:rPr>
              <a:t>Results: Varying Wireless Conditions via Distance (Video)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800600" y="1524000"/>
          <a:ext cx="4343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28600" y="1524000"/>
          <a:ext cx="4343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010400" y="3581400"/>
            <a:ext cx="2133600" cy="914400"/>
          </a:xfrm>
          <a:prstGeom prst="roundRect">
            <a:avLst/>
          </a:prstGeom>
          <a:noFill/>
          <a:ln w="31750"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7162800" y="2590800"/>
            <a:ext cx="1981200" cy="838200"/>
          </a:xfrm>
          <a:prstGeom prst="wedgeRectCallout">
            <a:avLst/>
          </a:prstGeom>
          <a:solidFill>
            <a:schemeClr val="bg1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Helvetica" pitchFamily="34" charset="0"/>
              </a:rPr>
              <a:t>CHAP provides higher throughput than FIFO and SPQ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1390650" y="5410200"/>
            <a:ext cx="7656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Helvetica" pitchFamily="34" charset="0"/>
              </a:rPr>
              <a:t>CHAP provides </a:t>
            </a:r>
            <a:r>
              <a:rPr lang="en-US" sz="1800" dirty="0" smtClean="0">
                <a:latin typeface="Helvetica" pitchFamily="34" charset="0"/>
              </a:rPr>
              <a:t>video </a:t>
            </a:r>
            <a:r>
              <a:rPr lang="en-US" sz="1800" dirty="0">
                <a:latin typeface="Helvetica" pitchFamily="34" charset="0"/>
              </a:rPr>
              <a:t>application quality higher than FIFO and </a:t>
            </a:r>
          </a:p>
          <a:p>
            <a:r>
              <a:rPr lang="en-US" sz="1800" dirty="0">
                <a:latin typeface="Helvetica" pitchFamily="34" charset="0"/>
              </a:rPr>
              <a:t>close to SPQ, while providing higher FTP throughput than FIFO and SPQ</a:t>
            </a:r>
          </a:p>
          <a:p>
            <a:r>
              <a:rPr lang="en-US" sz="1800" dirty="0">
                <a:latin typeface="Helvetica" pitchFamily="34" charset="0"/>
              </a:rPr>
              <a:t>when </a:t>
            </a:r>
            <a:r>
              <a:rPr lang="en-US" sz="1800" dirty="0" smtClean="0">
                <a:latin typeface="Helvetica" pitchFamily="34" charset="0"/>
              </a:rPr>
              <a:t>video </a:t>
            </a:r>
            <a:r>
              <a:rPr lang="en-US" sz="1800" dirty="0">
                <a:latin typeface="Helvetica" pitchFamily="34" charset="0"/>
              </a:rPr>
              <a:t>application is placed further away from </a:t>
            </a:r>
            <a:r>
              <a:rPr lang="en-US" sz="1800" dirty="0" smtClean="0">
                <a:latin typeface="Helvetica" pitchFamily="34" charset="0"/>
              </a:rPr>
              <a:t>AP</a:t>
            </a:r>
            <a:r>
              <a:rPr lang="en-US" sz="1800" dirty="0">
                <a:latin typeface="Helvetica" pitchFamily="34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43000" y="5486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362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Case Study Setup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Broadband: Verizon 7Mbps/768Kbps DSL Line</a:t>
            </a:r>
          </a:p>
          <a:p>
            <a:r>
              <a:rPr lang="en-US" sz="2000" dirty="0" smtClean="0">
                <a:latin typeface="Helvetica" pitchFamily="34" charset="0"/>
              </a:rPr>
              <a:t>Linux bridge provides bottleneck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Extra 2ms delay </a:t>
            </a:r>
            <a:r>
              <a:rPr lang="en-US" sz="2000" dirty="0" smtClean="0">
                <a:latin typeface="Helvetica" pitchFamily="34" charset="0"/>
                <a:sym typeface="Wingdings" pitchFamily="2" charset="2"/>
              </a:rPr>
              <a:t> about 5 Mbps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350 packet queue limit</a:t>
            </a:r>
          </a:p>
          <a:p>
            <a:r>
              <a:rPr lang="en-US" sz="2000" dirty="0" smtClean="0">
                <a:latin typeface="Helvetica" pitchFamily="34" charset="0"/>
              </a:rPr>
              <a:t>Boost parameter of 25 </a:t>
            </a:r>
            <a:r>
              <a:rPr lang="en-US" sz="2000" dirty="0" err="1" smtClean="0">
                <a:latin typeface="Helvetica" pitchFamily="34" charset="0"/>
              </a:rPr>
              <a:t>ms</a:t>
            </a:r>
            <a:r>
              <a:rPr lang="en-US" sz="2000" dirty="0" smtClean="0">
                <a:latin typeface="Helvetica" pitchFamily="34" charset="0"/>
              </a:rPr>
              <a:t> for CHAP</a:t>
            </a:r>
          </a:p>
          <a:p>
            <a:pPr>
              <a:buFontTx/>
              <a:buNone/>
            </a:pPr>
            <a:endParaRPr lang="en-US" sz="2000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57800" y="4495800"/>
            <a:ext cx="3581400" cy="18859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>
                <a:latin typeface="Helvetica" pitchFamily="34" charset="0"/>
              </a:rPr>
              <a:t>Case Studies</a:t>
            </a:r>
            <a:br>
              <a:rPr lang="en-US" b="1" dirty="0">
                <a:latin typeface="Helvetica" pitchFamily="34" charset="0"/>
              </a:rPr>
            </a:br>
            <a:endParaRPr lang="en-US" b="1" dirty="0">
              <a:latin typeface="Helvetica" pitchFamily="34" charset="0"/>
            </a:endParaRP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Helvetica" pitchFamily="34" charset="0"/>
              </a:rPr>
              <a:t>Web Browsing: Firefox 3.6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Helvetica" pitchFamily="34" charset="0"/>
              </a:rPr>
              <a:t>Online Game: Quake IV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Helvetica" pitchFamily="34" charset="0"/>
              </a:rPr>
              <a:t>Moving around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Helvetica" pitchFamily="34" charset="0"/>
              </a:rPr>
              <a:t>Shooting a shotgun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4953000"/>
            <a:ext cx="3200400" cy="990600"/>
          </a:xfrm>
          <a:prstGeom prst="roundRect">
            <a:avLst/>
          </a:prstGeom>
          <a:noFill/>
          <a:ln w="31750"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Websites Tested</a:t>
            </a:r>
          </a:p>
        </p:txBody>
      </p:sp>
      <p:pic>
        <p:nvPicPr>
          <p:cNvPr id="23555" name="Picture 7" descr="cn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95400"/>
            <a:ext cx="3654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goo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38600"/>
            <a:ext cx="365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ws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038600"/>
            <a:ext cx="3670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yaho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295400"/>
            <a:ext cx="3659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1874838" y="358140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Yahoo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1508125" y="63246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Google News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6584950" y="3581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CNN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5865813" y="6324600"/>
            <a:ext cx="2125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Wall Street Journal</a:t>
            </a:r>
          </a:p>
        </p:txBody>
      </p:sp>
    </p:spTree>
    <p:extLst>
      <p:ext uri="{BB962C8B-B14F-4D97-AF65-F5344CB8AC3E}">
        <p14:creationId xmlns:p14="http://schemas.microsoft.com/office/powerpoint/2010/main" val="37528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Introduction</a:t>
            </a:r>
          </a:p>
        </p:txBody>
      </p:sp>
      <p:pic>
        <p:nvPicPr>
          <p:cNvPr id="5123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5743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nintendo-ds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14800"/>
            <a:ext cx="9159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8" descr="dell deskt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98925"/>
            <a:ext cx="1066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9" descr="iphon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646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 descr="slingbox-pr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1195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3" descr="thinkpa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810000"/>
            <a:ext cx="833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6" descr="ps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0" descr="locationfre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785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5" descr="xbox36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1035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1" descr="ps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4" descr="wi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r>
              <a:rPr lang="en-US" sz="2400" smtClean="0">
                <a:latin typeface="Helvetica" pitchFamily="34" charset="0"/>
              </a:rPr>
              <a:t>Wide deployment of broadband access at home</a:t>
            </a:r>
          </a:p>
          <a:p>
            <a:r>
              <a:rPr lang="en-US" sz="2400" smtClean="0">
                <a:latin typeface="Helvetica" pitchFamily="34" charset="0"/>
              </a:rPr>
              <a:t>Wireless Access Point to connect devices at home over the shared Internet connection</a:t>
            </a:r>
          </a:p>
          <a:p>
            <a:r>
              <a:rPr lang="en-US" sz="2400" smtClean="0">
                <a:latin typeface="Helvetica" pitchFamily="34" charset="0"/>
              </a:rPr>
              <a:t>Diverse networked devices</a:t>
            </a:r>
          </a:p>
          <a:p>
            <a:r>
              <a:rPr lang="en-US" sz="2400" smtClean="0">
                <a:latin typeface="Helvetica" pitchFamily="34" charset="0"/>
              </a:rPr>
              <a:t>Diverse applications and their needs</a:t>
            </a:r>
          </a:p>
        </p:txBody>
      </p:sp>
      <p:sp>
        <p:nvSpPr>
          <p:cNvPr id="718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3619500" y="6248400"/>
            <a:ext cx="1905000" cy="228600"/>
          </a:xfrm>
        </p:spPr>
        <p:txBody>
          <a:bodyPr/>
          <a:lstStyle/>
          <a:p>
            <a:pPr>
              <a:defRPr/>
            </a:pPr>
            <a:fld id="{EE63A2DC-136F-4EAE-B648-7C116B1B4B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4495800"/>
            <a:ext cx="838200" cy="1828800"/>
          </a:xfrm>
          <a:prstGeom prst="ellipse">
            <a:avLst/>
          </a:prstGeom>
          <a:solidFill>
            <a:srgbClr val="FF9A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Webpage Load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90900" y="5943600"/>
            <a:ext cx="1905000" cy="228600"/>
          </a:xfrm>
        </p:spPr>
        <p:txBody>
          <a:bodyPr/>
          <a:lstStyle/>
          <a:p>
            <a:pPr>
              <a:defRPr/>
            </a:pPr>
            <a:fld id="{747ED2F6-604B-4453-A932-4E43FEF655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524000"/>
          <a:ext cx="8686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085850" y="5410200"/>
            <a:ext cx="672010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Helvetica" pitchFamily="34" charset="0"/>
              </a:rPr>
              <a:t>CHAP provides W</a:t>
            </a:r>
            <a:r>
              <a:rPr lang="en-US" sz="1600" dirty="0" smtClean="0">
                <a:latin typeface="Helvetica" pitchFamily="34" charset="0"/>
              </a:rPr>
              <a:t>ebpage </a:t>
            </a:r>
            <a:r>
              <a:rPr lang="en-US" sz="1600" dirty="0">
                <a:latin typeface="Helvetica" pitchFamily="34" charset="0"/>
              </a:rPr>
              <a:t>load times </a:t>
            </a:r>
            <a:r>
              <a:rPr lang="en-US" sz="1600" dirty="0" smtClean="0">
                <a:latin typeface="Helvetica" pitchFamily="34" charset="0"/>
              </a:rPr>
              <a:t>similar to FIFO </a:t>
            </a:r>
            <a:r>
              <a:rPr lang="en-US" sz="1600" dirty="0">
                <a:latin typeface="Helvetica" pitchFamily="34" charset="0"/>
              </a:rPr>
              <a:t>in </a:t>
            </a:r>
            <a:r>
              <a:rPr lang="en-US" sz="1600" dirty="0" smtClean="0">
                <a:latin typeface="Helvetica" pitchFamily="34" charset="0"/>
              </a:rPr>
              <a:t>absence </a:t>
            </a:r>
            <a:r>
              <a:rPr lang="en-US" sz="1600" dirty="0">
                <a:latin typeface="Helvetica" pitchFamily="34" charset="0"/>
              </a:rPr>
              <a:t>of </a:t>
            </a:r>
          </a:p>
          <a:p>
            <a:r>
              <a:rPr lang="en-US" sz="1600" dirty="0" smtClean="0">
                <a:latin typeface="Helvetica" pitchFamily="34" charset="0"/>
              </a:rPr>
              <a:t>file </a:t>
            </a:r>
            <a:r>
              <a:rPr lang="en-US" sz="1600" dirty="0">
                <a:latin typeface="Helvetica" pitchFamily="34" charset="0"/>
              </a:rPr>
              <a:t>download, and provides much faster webpage load times than FIFO</a:t>
            </a:r>
          </a:p>
          <a:p>
            <a:r>
              <a:rPr lang="en-US" sz="1600" dirty="0" smtClean="0">
                <a:latin typeface="Helvetica" pitchFamily="34" charset="0"/>
              </a:rPr>
              <a:t>with file download</a:t>
            </a:r>
            <a:r>
              <a:rPr lang="en-US" sz="1600" dirty="0">
                <a:latin typeface="Helvetica" pitchFamily="34" charset="0"/>
              </a:rPr>
              <a:t>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38200" y="5486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Quake IV Servers</a:t>
            </a:r>
          </a:p>
        </p:txBody>
      </p:sp>
      <p:pic>
        <p:nvPicPr>
          <p:cNvPr id="25603" name="Content Placeholder 4" descr="quake4serv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388225" cy="4324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BDEDD-82B7-40A0-B69F-05775BC2FE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32113" y="325755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513" y="2362200"/>
            <a:ext cx="1425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Worcester, MA</a:t>
            </a:r>
          </a:p>
        </p:txBody>
      </p:sp>
      <p:cxnSp>
        <p:nvCxnSpPr>
          <p:cNvPr id="9" name="Straight Arrow Connector 8"/>
          <p:cNvCxnSpPr>
            <a:stCxn id="6" idx="0"/>
            <a:endCxn id="7" idx="2"/>
          </p:cNvCxnSpPr>
          <p:nvPr/>
        </p:nvCxnSpPr>
        <p:spPr>
          <a:xfrm rot="5400000" flipH="1" flipV="1">
            <a:off x="2728119" y="2950369"/>
            <a:ext cx="587375" cy="269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6202587"/>
            <a:ext cx="608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qstat</a:t>
            </a:r>
            <a:r>
              <a:rPr lang="en-US" dirty="0" smtClean="0"/>
              <a:t> to get IP address, </a:t>
            </a:r>
            <a:r>
              <a:rPr lang="en-US" dirty="0" err="1" smtClean="0"/>
              <a:t>geolocate</a:t>
            </a:r>
            <a:r>
              <a:rPr lang="en-US" dirty="0" smtClean="0"/>
              <a:t> IP address on Google map)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4724400" y="1600200"/>
          <a:ext cx="4267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228600" y="1600200"/>
          <a:ext cx="4267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Quake IV Server Ping Times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0" y="2817813"/>
            <a:ext cx="2514600" cy="1587"/>
          </a:xfrm>
          <a:prstGeom prst="straightConnector1">
            <a:avLst/>
          </a:prstGeom>
          <a:ln w="38100">
            <a:solidFill>
              <a:srgbClr val="FE64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2449513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425 ms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81000" y="2971800"/>
            <a:ext cx="24384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1981200"/>
            <a:ext cx="2209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2895600" y="1828800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Helvetica" pitchFamily="34" charset="0"/>
                <a:cs typeface="Helvetica" pitchFamily="34" charset="0"/>
              </a:rPr>
              <a:t>Playable</a:t>
            </a:r>
          </a:p>
          <a:p>
            <a:r>
              <a:rPr lang="en-US" sz="1600">
                <a:latin typeface="Helvetica" pitchFamily="34" charset="0"/>
                <a:cs typeface="Helvetica" pitchFamily="34" charset="0"/>
              </a:rPr>
              <a:t>Threshold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4876800" y="2971800"/>
            <a:ext cx="24384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600200" y="1981200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23"/>
          <p:cNvSpPr txBox="1">
            <a:spLocks noChangeArrowheads="1"/>
          </p:cNvSpPr>
          <p:nvPr/>
        </p:nvSpPr>
        <p:spPr bwMode="auto">
          <a:xfrm>
            <a:off x="1314450" y="5486400"/>
            <a:ext cx="6548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Helvetica" pitchFamily="34" charset="0"/>
              </a:rPr>
              <a:t>CHAP provides </a:t>
            </a:r>
            <a:r>
              <a:rPr lang="en-US" sz="1600" dirty="0" smtClean="0">
                <a:latin typeface="Helvetica" pitchFamily="34" charset="0"/>
              </a:rPr>
              <a:t>server </a:t>
            </a:r>
            <a:r>
              <a:rPr lang="en-US" sz="1600" dirty="0">
                <a:latin typeface="Helvetica" pitchFamily="34" charset="0"/>
              </a:rPr>
              <a:t>ping times </a:t>
            </a:r>
            <a:r>
              <a:rPr lang="en-US" sz="1600" dirty="0" smtClean="0">
                <a:latin typeface="Helvetica" pitchFamily="34" charset="0"/>
              </a:rPr>
              <a:t>similar to </a:t>
            </a:r>
            <a:r>
              <a:rPr lang="en-US" sz="1600" dirty="0">
                <a:latin typeface="Helvetica" pitchFamily="34" charset="0"/>
              </a:rPr>
              <a:t>FIFO in </a:t>
            </a:r>
            <a:r>
              <a:rPr lang="en-US" sz="1600" dirty="0" smtClean="0">
                <a:latin typeface="Helvetica" pitchFamily="34" charset="0"/>
              </a:rPr>
              <a:t>absence </a:t>
            </a:r>
            <a:r>
              <a:rPr lang="en-US" sz="1600" dirty="0">
                <a:latin typeface="Helvetica" pitchFamily="34" charset="0"/>
              </a:rPr>
              <a:t>of </a:t>
            </a:r>
          </a:p>
          <a:p>
            <a:r>
              <a:rPr lang="en-US" sz="1600" dirty="0" smtClean="0">
                <a:latin typeface="Helvetica" pitchFamily="34" charset="0"/>
              </a:rPr>
              <a:t>file </a:t>
            </a:r>
            <a:r>
              <a:rPr lang="en-US" sz="1600" dirty="0">
                <a:latin typeface="Helvetica" pitchFamily="34" charset="0"/>
              </a:rPr>
              <a:t>download, and provides much smaller server ping times than FIFO</a:t>
            </a:r>
          </a:p>
          <a:p>
            <a:r>
              <a:rPr lang="en-US" sz="1600" dirty="0">
                <a:latin typeface="Helvetica" pitchFamily="34" charset="0"/>
              </a:rPr>
              <a:t>in </a:t>
            </a:r>
            <a:r>
              <a:rPr lang="en-US" sz="1600" dirty="0" smtClean="0">
                <a:latin typeface="Helvetica" pitchFamily="34" charset="0"/>
              </a:rPr>
              <a:t>presence </a:t>
            </a:r>
            <a:r>
              <a:rPr lang="en-US" sz="1600" dirty="0">
                <a:latin typeface="Helvetica" pitchFamily="34" charset="0"/>
              </a:rPr>
              <a:t>of </a:t>
            </a:r>
            <a:r>
              <a:rPr lang="en-US" sz="1600" dirty="0" smtClean="0">
                <a:latin typeface="Helvetica" pitchFamily="34" charset="0"/>
              </a:rPr>
              <a:t>file </a:t>
            </a:r>
            <a:r>
              <a:rPr lang="en-US" sz="1600" dirty="0">
                <a:latin typeface="Helvetica" pitchFamily="34" charset="0"/>
              </a:rPr>
              <a:t>download.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1066800" y="5562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066800"/>
            <a:ext cx="4267200" cy="2514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657600"/>
            <a:ext cx="4191000" cy="24384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4267200" cy="24384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Quake IV – Moving Around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2362200"/>
            <a:ext cx="4191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FIFO – Quake IV + Debian ISO Download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	(477 – 546 ms)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8200" y="3048000"/>
            <a:ext cx="4191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 CHAP – Quake IV + Debian ISO Download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	(62 – 94 ms)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1676400"/>
            <a:ext cx="4191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FIFO – Quake IV alone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Helvetica" pitchFamily="34" charset="0"/>
              </a:rPr>
              <a:t>	(62 – 125 ms)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1676400" y="6096000"/>
            <a:ext cx="6051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Helvetica" pitchFamily="34" charset="0"/>
              </a:rPr>
              <a:t>CHAP allows the player to move around freely as if there is no concurrent </a:t>
            </a:r>
          </a:p>
          <a:p>
            <a:r>
              <a:rPr lang="en-US" sz="1400">
                <a:latin typeface="Helvetica" pitchFamily="34" charset="0"/>
              </a:rPr>
              <a:t>file download while FIFO prevents the player from moving due to the large</a:t>
            </a:r>
          </a:p>
          <a:p>
            <a:r>
              <a:rPr lang="en-US" sz="1400">
                <a:latin typeface="Helvetica" pitchFamily="34" charset="0"/>
              </a:rPr>
              <a:t>roundtrip time to the server.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1447800" y="6172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65" name="Rectangle 24"/>
          <p:cNvSpPr>
            <a:spLocks noChangeArrowheads="1"/>
          </p:cNvSpPr>
          <p:nvPr/>
        </p:nvSpPr>
        <p:spPr bwMode="auto">
          <a:xfrm>
            <a:off x="5105400" y="1066800"/>
            <a:ext cx="319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http://perform.wpi.edu/chap/</a:t>
            </a:r>
            <a:r>
              <a:rPr lang="en-US" dirty="0"/>
              <a:t> </a:t>
            </a:r>
          </a:p>
        </p:txBody>
      </p:sp>
      <p:pic>
        <p:nvPicPr>
          <p:cNvPr id="2" name="Moving Around in Quake IV with FIFO Queu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1173000"/>
            <a:ext cx="4115648" cy="2332200"/>
          </a:xfrm>
          <a:prstGeom prst="rect">
            <a:avLst/>
          </a:prstGeom>
        </p:spPr>
      </p:pic>
      <p:pic>
        <p:nvPicPr>
          <p:cNvPr id="3" name="Moving Around in Quake IV while downloading a Linux DVD ISO with FIFO Queu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600" y="3680207"/>
            <a:ext cx="4131848" cy="2341381"/>
          </a:xfrm>
          <a:prstGeom prst="rect">
            <a:avLst/>
          </a:prstGeom>
        </p:spPr>
      </p:pic>
      <p:pic>
        <p:nvPicPr>
          <p:cNvPr id="4" name="Moving Around in Quake IV while downloading a Linux DVD ISO with CHAP Queue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02775" y="3695700"/>
            <a:ext cx="4104508" cy="2325888"/>
          </a:xfrm>
          <a:prstGeom prst="rect">
            <a:avLst/>
          </a:prstGeom>
        </p:spPr>
      </p:pic>
      <p:pic>
        <p:nvPicPr>
          <p:cNvPr id="27664" name="Picture 19" descr="youtube.jp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5334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youtube.jpg">
            <a:hlinkClick r:id="rId14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5334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youtube.jpg">
            <a:hlinkClick r:id="rId15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334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Outline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002588" algn="r"/>
              </a:tabLst>
            </a:pPr>
            <a:r>
              <a:rPr lang="en-US" smtClean="0">
                <a:solidFill>
                  <a:srgbClr val="7F7F7F"/>
                </a:solidFill>
                <a:latin typeface="Helvetica" pitchFamily="34" charset="0"/>
              </a:rPr>
              <a:t>Introduction</a:t>
            </a:r>
            <a:r>
              <a:rPr lang="en-US" sz="2000" smtClean="0">
                <a:solidFill>
                  <a:srgbClr val="7F7F7F"/>
                </a:solidFill>
                <a:latin typeface="Helvetica" pitchFamily="34" charset="0"/>
              </a:rPr>
              <a:t>	(done)</a:t>
            </a:r>
            <a:endParaRPr lang="en-US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buFont typeface="Georgia" pitchFamily="18" charset="0"/>
              <a:buNone/>
              <a:tabLst>
                <a:tab pos="8002588" algn="r"/>
              </a:tabLst>
            </a:pPr>
            <a:endParaRPr lang="en-US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</a:pPr>
            <a:r>
              <a:rPr lang="en-US" smtClean="0">
                <a:solidFill>
                  <a:srgbClr val="7F7F7F"/>
                </a:solidFill>
                <a:latin typeface="Helvetica" pitchFamily="34" charset="0"/>
              </a:rPr>
              <a:t>Credit-based Home Access Point (CHAP)</a:t>
            </a:r>
            <a:r>
              <a:rPr lang="en-US" sz="2000" smtClean="0">
                <a:solidFill>
                  <a:srgbClr val="7F7F7F"/>
                </a:solidFill>
                <a:latin typeface="Helvetica" pitchFamily="34" charset="0"/>
              </a:rPr>
              <a:t>	(done)</a:t>
            </a:r>
            <a:endParaRPr lang="en-US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</a:pPr>
            <a:endParaRPr lang="en-US" b="1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</a:pPr>
            <a:r>
              <a:rPr lang="en-US" smtClean="0">
                <a:solidFill>
                  <a:srgbClr val="7F7F7F"/>
                </a:solidFill>
                <a:latin typeface="Helvetica" pitchFamily="34" charset="0"/>
              </a:rPr>
              <a:t>Performance Evaluation</a:t>
            </a:r>
            <a:r>
              <a:rPr lang="en-US" sz="2000" smtClean="0">
                <a:solidFill>
                  <a:srgbClr val="7F7F7F"/>
                </a:solidFill>
                <a:latin typeface="Helvetica" pitchFamily="34" charset="0"/>
              </a:rPr>
              <a:t>	(done)</a:t>
            </a:r>
            <a:endParaRPr lang="en-US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02588" algn="r"/>
              </a:tabLst>
            </a:pPr>
            <a:endParaRPr lang="en-US" smtClean="0">
              <a:latin typeface="Helvetica" pitchFamily="34" charset="0"/>
            </a:endParaRPr>
          </a:p>
          <a:p>
            <a:pPr>
              <a:tabLst>
                <a:tab pos="8002588" algn="r"/>
              </a:tabLst>
            </a:pPr>
            <a:r>
              <a:rPr lang="en-US" b="1" smtClean="0">
                <a:solidFill>
                  <a:srgbClr val="FF0000"/>
                </a:solidFill>
                <a:latin typeface="Helvetica" pitchFamily="34" charset="0"/>
              </a:rPr>
              <a:t>Conclusion and Future Work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F1A30-4D86-4311-B67C-171FBC6FD08E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smtClean="0">
                <a:latin typeface="Helvetica" pitchFamily="34" charset="0"/>
                <a:cs typeface="Helvetica" pitchFamily="34" charset="0"/>
              </a:rPr>
              <a:t>Credit-based Home Access Point (CHAP) improves quality of delay sensitive applications.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smtClean="0">
                <a:latin typeface="Helvetica" pitchFamily="34" charset="0"/>
                <a:cs typeface="Helvetica" pitchFamily="34" charset="0"/>
              </a:rPr>
              <a:t>FTP performance preservation</a:t>
            </a:r>
          </a:p>
          <a:p>
            <a:pPr lvl="1">
              <a:lnSpc>
                <a:spcPct val="90000"/>
              </a:lnSpc>
              <a:defRPr/>
            </a:pPr>
            <a:endParaRPr lang="en-US" sz="10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latin typeface="Helvetica" pitchFamily="34" charset="0"/>
                <a:cs typeface="Helvetica" pitchFamily="34" charset="0"/>
              </a:rPr>
              <a:t>CHAP improves performance over DropTail and provides performance close to SPQ.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smtClean="0">
                <a:latin typeface="Helvetica" pitchFamily="34" charset="0"/>
                <a:cs typeface="Helvetica" pitchFamily="34" charset="0"/>
              </a:rPr>
              <a:t>Minimal configuration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smtClean="0">
                <a:latin typeface="Helvetica" pitchFamily="34" charset="0"/>
                <a:cs typeface="Helvetica" pitchFamily="34" charset="0"/>
              </a:rPr>
              <a:t>No explicit classification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smtClean="0">
                <a:latin typeface="Helvetica" pitchFamily="34" charset="0"/>
                <a:cs typeface="Helvetica" pitchFamily="34" charset="0"/>
              </a:rPr>
              <a:t>No pre-determined treatment</a:t>
            </a:r>
          </a:p>
          <a:p>
            <a:pPr lvl="1">
              <a:lnSpc>
                <a:spcPct val="90000"/>
              </a:lnSpc>
              <a:defRPr/>
            </a:pPr>
            <a:endParaRPr lang="en-US" sz="10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latin typeface="Helvetica" pitchFamily="34" charset="0"/>
                <a:cs typeface="Helvetica" pitchFamily="34" charset="0"/>
              </a:rPr>
              <a:t>CHAP adjusts to wireless network configuration automatically.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smtClean="0">
                <a:latin typeface="Helvetica" pitchFamily="34" charset="0"/>
                <a:cs typeface="Helvetica" pitchFamily="34" charset="0"/>
              </a:rPr>
              <a:t>Overall performance improvement over DropTail and SPQ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EC16B-8F06-4E36-9D94-76BA0DE9F419}" type="slidenum">
              <a:rPr lang="en-US">
                <a:cs typeface="Helvetica" pitchFamily="34" charset="0"/>
              </a:rPr>
              <a:pPr>
                <a:defRPr/>
              </a:pPr>
              <a:t>25</a:t>
            </a:fld>
            <a:endParaRPr lang="en-US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Future Work?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Future Work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More evaluation of CHAP</a:t>
            </a:r>
          </a:p>
          <a:p>
            <a:endParaRPr lang="en-US" smtClean="0">
              <a:latin typeface="Helvetica" pitchFamily="34" charset="0"/>
              <a:cs typeface="Helvetica" pitchFamily="34" charset="0"/>
            </a:endParaRP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Formal analysis of CHAP algorithm for setting the increment</a:t>
            </a:r>
          </a:p>
          <a:p>
            <a:endParaRPr lang="en-US" i="1" smtClean="0">
              <a:latin typeface="Helvetica" pitchFamily="34" charset="0"/>
              <a:cs typeface="Helvetica" pitchFamily="34" charset="0"/>
            </a:endParaRPr>
          </a:p>
          <a:p>
            <a:r>
              <a:rPr lang="en-US" smtClean="0">
                <a:latin typeface="Helvetica" pitchFamily="34" charset="0"/>
                <a:cs typeface="Helvetica" pitchFamily="34" charset="0"/>
              </a:rPr>
              <a:t>Prototype implementation using a Linux-based access point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16009-CD8C-4A49-87A1-63DDDB2B0C27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Helvetica" pitchFamily="34" charset="0"/>
              </a:rPr>
              <a:t>Challenge and Possible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How to manage </a:t>
            </a:r>
            <a:r>
              <a:rPr lang="en-US" dirty="0" smtClean="0">
                <a:solidFill>
                  <a:srgbClr val="009900"/>
                </a:solidFill>
                <a:latin typeface="Helvetica" pitchFamily="34" charset="0"/>
              </a:rPr>
              <a:t>throughput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Helvetica" pitchFamily="34" charset="0"/>
              </a:rPr>
              <a:t>delay</a:t>
            </a:r>
            <a:r>
              <a:rPr lang="en-US" dirty="0" smtClean="0">
                <a:latin typeface="Helvetica" pitchFamily="34" charset="0"/>
              </a:rPr>
              <a:t> and </a:t>
            </a:r>
            <a:r>
              <a:rPr lang="en-US" dirty="0" smtClean="0">
                <a:solidFill>
                  <a:srgbClr val="CC0000"/>
                </a:solidFill>
                <a:latin typeface="Helvetica" pitchFamily="34" charset="0"/>
              </a:rPr>
              <a:t>loss</a:t>
            </a:r>
            <a:r>
              <a:rPr lang="en-US" dirty="0" smtClean="0">
                <a:latin typeface="Helvetica" pitchFamily="34" charset="0"/>
              </a:rPr>
              <a:t> with a diversity of applications and their needs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r>
              <a:rPr lang="en-US" dirty="0" smtClean="0">
                <a:latin typeface="Helvetica" pitchFamily="34" charset="0"/>
              </a:rPr>
              <a:t>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Helvetica" pitchFamily="34" charset="0"/>
              </a:rPr>
              <a:t>Possible Approaches:</a:t>
            </a:r>
          </a:p>
          <a:p>
            <a:pPr marL="658368" lvl="1" indent="-246888" fontAlgn="auto">
              <a:spcBef>
                <a:spcPts val="120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>
                <a:latin typeface="Helvetica" pitchFamily="34" charset="0"/>
              </a:rPr>
              <a:t>Applications can claim quality requirements.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Helvetica" pitchFamily="34" charset="0"/>
              </a:rPr>
              <a:t>Changes to the end-hosts, applications and protocols</a:t>
            </a:r>
          </a:p>
          <a:p>
            <a:pPr marL="658368" lvl="1" indent="-246888" fontAlgn="auto">
              <a:spcBef>
                <a:spcPts val="120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>
                <a:latin typeface="Helvetica" pitchFamily="34" charset="0"/>
              </a:rPr>
              <a:t>Middle boxes can figure out quality requirements.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Helvetica" pitchFamily="34" charset="0"/>
              </a:rPr>
              <a:t>Port/signature-based classification</a:t>
            </a:r>
          </a:p>
          <a:p>
            <a:pPr marL="658368" lvl="1" indent="-246888" fontAlgn="auto">
              <a:spcBef>
                <a:spcPts val="1200"/>
              </a:spcBef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>
                <a:latin typeface="Helvetica" pitchFamily="34" charset="0"/>
              </a:rPr>
              <a:t>Both approaches require: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Helvetica" pitchFamily="34" charset="0"/>
              </a:rPr>
              <a:t>Pre-determined treatment for traffic classes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>
                <a:latin typeface="Helvetica" pitchFamily="34" charset="0"/>
              </a:rPr>
              <a:t>Careful configuration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10B3F-141D-4415-9EC8-5D986AA7905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8050213" algn="r"/>
              </a:tabLst>
            </a:pPr>
            <a:r>
              <a:rPr lang="en-US" dirty="0" smtClean="0">
                <a:solidFill>
                  <a:srgbClr val="7F7F7F"/>
                </a:solidFill>
                <a:latin typeface="Helvetica" pitchFamily="34" charset="0"/>
              </a:rPr>
              <a:t>Introduction	</a:t>
            </a:r>
            <a:r>
              <a:rPr lang="en-US" sz="2400" dirty="0" smtClean="0">
                <a:solidFill>
                  <a:srgbClr val="7F7F7F"/>
                </a:solidFill>
                <a:latin typeface="Helvetica" pitchFamily="34" charset="0"/>
              </a:rPr>
              <a:t>(done)</a:t>
            </a:r>
            <a:endParaRPr lang="en-US" sz="3600" dirty="0" smtClean="0">
              <a:solidFill>
                <a:srgbClr val="7F7F7F"/>
              </a:solidFill>
              <a:latin typeface="Helvetica" pitchFamily="34" charset="0"/>
            </a:endParaRPr>
          </a:p>
          <a:p>
            <a:pPr>
              <a:tabLst>
                <a:tab pos="8050213" algn="r"/>
              </a:tabLst>
            </a:pPr>
            <a:endParaRPr lang="en-US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tabLst>
                <a:tab pos="8050213" algn="r"/>
              </a:tabLst>
            </a:pPr>
            <a:r>
              <a:rPr lang="en-US" b="1" dirty="0" smtClean="0">
                <a:solidFill>
                  <a:srgbClr val="FF0700"/>
                </a:solidFill>
                <a:latin typeface="Helvetica" pitchFamily="34" charset="0"/>
              </a:rPr>
              <a:t>Credit-based Home Access Point (CHAP)</a:t>
            </a:r>
          </a:p>
          <a:p>
            <a:pPr>
              <a:tabLst>
                <a:tab pos="8050213" algn="r"/>
              </a:tabLst>
            </a:pPr>
            <a:endParaRPr lang="en-US" dirty="0" smtClean="0">
              <a:latin typeface="Helvetica" pitchFamily="34" charset="0"/>
            </a:endParaRPr>
          </a:p>
          <a:p>
            <a:pPr>
              <a:tabLst>
                <a:tab pos="8050213" algn="r"/>
              </a:tabLst>
            </a:pPr>
            <a:r>
              <a:rPr lang="en-US" dirty="0" smtClean="0">
                <a:latin typeface="Helvetica" pitchFamily="34" charset="0"/>
              </a:rPr>
              <a:t>Performance Evaluation</a:t>
            </a:r>
          </a:p>
          <a:p>
            <a:pPr>
              <a:tabLst>
                <a:tab pos="8050213" algn="r"/>
              </a:tabLst>
            </a:pPr>
            <a:endParaRPr lang="en-US" dirty="0" smtClean="0">
              <a:latin typeface="Helvetica" pitchFamily="34" charset="0"/>
            </a:endParaRPr>
          </a:p>
          <a:p>
            <a:pPr>
              <a:tabLst>
                <a:tab pos="8050213" algn="r"/>
              </a:tabLst>
            </a:pPr>
            <a:r>
              <a:rPr lang="en-US" dirty="0" smtClean="0">
                <a:latin typeface="Helvetica" pitchFamily="34" charset="0"/>
              </a:rPr>
              <a:t>Conclusion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7E08C-4AF1-4027-B88B-EC474E1FB51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133600"/>
            <a:ext cx="774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Helvetica" pitchFamily="34" charset="0"/>
              </a:rPr>
              <a:t>Summary of Network Traffic Characteristics</a:t>
            </a:r>
            <a:endParaRPr lang="en-US" dirty="0">
              <a:latin typeface="Helvetica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6713" y="2179638"/>
            <a:ext cx="7710487" cy="4286250"/>
            <a:chOff x="213797" y="2408015"/>
            <a:chExt cx="7711003" cy="428591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828392" y="3352504"/>
              <a:ext cx="6096408" cy="761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828392" y="4495415"/>
              <a:ext cx="6096408" cy="761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017555" y="4046188"/>
              <a:ext cx="3277932" cy="158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4610115" y="4046188"/>
              <a:ext cx="3277932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2" name="TextBox 18"/>
            <p:cNvSpPr txBox="1">
              <a:spLocks noChangeArrowheads="1"/>
            </p:cNvSpPr>
            <p:nvPr/>
          </p:nvSpPr>
          <p:spPr bwMode="auto">
            <a:xfrm>
              <a:off x="2428920" y="632460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C90E"/>
                  </a:solidFill>
                  <a:latin typeface="Helvetica" pitchFamily="34" charset="0"/>
                </a:rPr>
                <a:t>Low</a:t>
              </a:r>
            </a:p>
          </p:txBody>
        </p:sp>
        <p:sp>
          <p:nvSpPr>
            <p:cNvPr id="8203" name="TextBox 19"/>
            <p:cNvSpPr txBox="1">
              <a:spLocks noChangeArrowheads="1"/>
            </p:cNvSpPr>
            <p:nvPr/>
          </p:nvSpPr>
          <p:spPr bwMode="auto">
            <a:xfrm>
              <a:off x="4328597" y="6324600"/>
              <a:ext cx="1056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FF9A00"/>
                  </a:solidFill>
                  <a:latin typeface="Helvetica" pitchFamily="34" charset="0"/>
                </a:rPr>
                <a:t>Medium</a:t>
              </a:r>
            </a:p>
          </p:txBody>
        </p:sp>
        <p:sp>
          <p:nvSpPr>
            <p:cNvPr id="8204" name="TextBox 20"/>
            <p:cNvSpPr txBox="1">
              <a:spLocks noChangeArrowheads="1"/>
            </p:cNvSpPr>
            <p:nvPr/>
          </p:nvSpPr>
          <p:spPr bwMode="auto">
            <a:xfrm>
              <a:off x="6732245" y="6324600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Helvetica" pitchFamily="34" charset="0"/>
                </a:rPr>
                <a:t>High</a:t>
              </a:r>
            </a:p>
          </p:txBody>
        </p:sp>
        <p:sp>
          <p:nvSpPr>
            <p:cNvPr id="8205" name="TextBox 21"/>
            <p:cNvSpPr txBox="1">
              <a:spLocks noChangeArrowheads="1"/>
            </p:cNvSpPr>
            <p:nvPr/>
          </p:nvSpPr>
          <p:spPr bwMode="auto">
            <a:xfrm>
              <a:off x="600120" y="496466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00BD02"/>
                  </a:solidFill>
                  <a:latin typeface="Helvetica" pitchFamily="34" charset="0"/>
                </a:rPr>
                <a:t>Low</a:t>
              </a:r>
            </a:p>
          </p:txBody>
        </p:sp>
        <p:sp>
          <p:nvSpPr>
            <p:cNvPr id="8206" name="TextBox 22"/>
            <p:cNvSpPr txBox="1">
              <a:spLocks noChangeArrowheads="1"/>
            </p:cNvSpPr>
            <p:nvPr/>
          </p:nvSpPr>
          <p:spPr bwMode="auto">
            <a:xfrm>
              <a:off x="213797" y="3733800"/>
              <a:ext cx="1056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FF9A00"/>
                  </a:solidFill>
                  <a:latin typeface="Helvetica" pitchFamily="34" charset="0"/>
                </a:rPr>
                <a:t>Medium</a:t>
              </a:r>
            </a:p>
          </p:txBody>
        </p:sp>
        <p:sp>
          <p:nvSpPr>
            <p:cNvPr id="8207" name="TextBox 23"/>
            <p:cNvSpPr txBox="1">
              <a:spLocks noChangeArrowheads="1"/>
            </p:cNvSpPr>
            <p:nvPr/>
          </p:nvSpPr>
          <p:spPr bwMode="auto">
            <a:xfrm>
              <a:off x="560045" y="2754868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Helvetica" pitchFamily="34" charset="0"/>
                </a:rPr>
                <a:t>High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rot="20255626">
            <a:off x="1905000" y="3089275"/>
            <a:ext cx="6494463" cy="12842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Credit-based Scheduling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2672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Use of credit as priority</a:t>
            </a:r>
          </a:p>
          <a:p>
            <a:r>
              <a:rPr lang="en-US" smtClean="0">
                <a:latin typeface="Helvetica" pitchFamily="34" charset="0"/>
              </a:rPr>
              <a:t>Map application traffic characteristics to credit</a:t>
            </a:r>
          </a:p>
          <a:p>
            <a:endParaRPr lang="en-US" smtClean="0">
              <a:latin typeface="Helvetic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604169" y="4606131"/>
            <a:ext cx="2514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60675" y="5862638"/>
            <a:ext cx="3657600" cy="1587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3808413" y="5938838"/>
            <a:ext cx="167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Georgia" pitchFamily="18" charset="0"/>
              </a:rPr>
              <a:t>Bandwidth</a:t>
            </a:r>
          </a:p>
        </p:txBody>
      </p:sp>
      <p:sp>
        <p:nvSpPr>
          <p:cNvPr id="9223" name="TextBox 13"/>
          <p:cNvSpPr txBox="1">
            <a:spLocks noChangeArrowheads="1"/>
          </p:cNvSpPr>
          <p:nvPr/>
        </p:nvSpPr>
        <p:spPr bwMode="auto">
          <a:xfrm rot="-5400000">
            <a:off x="1142206" y="4337845"/>
            <a:ext cx="274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0A64A4"/>
                </a:solidFill>
                <a:latin typeface="Georgia" pitchFamily="18" charset="0"/>
              </a:rPr>
              <a:t>Delay Tolerance</a:t>
            </a:r>
          </a:p>
        </p:txBody>
      </p:sp>
      <p:sp>
        <p:nvSpPr>
          <p:cNvPr id="16" name="Rectangle 15"/>
          <p:cNvSpPr/>
          <p:nvPr/>
        </p:nvSpPr>
        <p:spPr>
          <a:xfrm rot="19644174">
            <a:off x="2874963" y="4270375"/>
            <a:ext cx="3581400" cy="533400"/>
          </a:xfrm>
          <a:prstGeom prst="rect">
            <a:avLst/>
          </a:prstGeom>
          <a:solidFill>
            <a:srgbClr val="0A64A4">
              <a:alpha val="90000"/>
            </a:srgbClr>
          </a:solidFill>
          <a:ln>
            <a:solidFill>
              <a:srgbClr val="05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55826" flipH="1">
            <a:off x="2846388" y="4330700"/>
            <a:ext cx="3581400" cy="533400"/>
          </a:xfrm>
          <a:prstGeom prst="rect">
            <a:avLst/>
          </a:prstGeom>
          <a:solidFill>
            <a:srgbClr val="FF9A00">
              <a:alpha val="90000"/>
            </a:srgbClr>
          </a:solidFill>
          <a:ln>
            <a:solidFill>
              <a:srgbClr val="C87C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5261769" y="4604544"/>
            <a:ext cx="2514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5400000">
            <a:off x="6192044" y="4415632"/>
            <a:ext cx="117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FF9A00"/>
                </a:solidFill>
                <a:latin typeface="Georgia" pitchFamily="18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36585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073275"/>
            <a:ext cx="63436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Credit-based Home Access Point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(CHAP)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flipV="1">
            <a:off x="4114800" y="4724400"/>
            <a:ext cx="155575" cy="828675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 flipV="1">
            <a:off x="3336131" y="3923507"/>
            <a:ext cx="147637" cy="27305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434340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Credits in time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Wireless Transmission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5715000"/>
            <a:ext cx="228600" cy="228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Helvetica" pitchFamily="34" charset="0"/>
                <a:cs typeface="Helvetica" pitchFamily="34" charset="0"/>
              </a:rPr>
              <a:t>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1400" y="3505200"/>
            <a:ext cx="1006475" cy="118903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5 L 0.12083 -0.005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555 L 0.12083 -0.116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11659 L 0.27917 -0.1165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11659 L 0.27917 -0.0055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4625 -0.0055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How CHAP 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5713" y="21336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5713" y="25146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629400" y="1752600"/>
            <a:ext cx="91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Credits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6716713" y="2590800"/>
            <a:ext cx="304800" cy="152400"/>
            <a:chOff x="7391400" y="1828800"/>
            <a:chExt cx="304800" cy="1524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73152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3914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74676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5438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6200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8305800" y="2209800"/>
            <a:ext cx="304800" cy="152400"/>
            <a:chOff x="8153401" y="1447800"/>
            <a:chExt cx="304800" cy="15240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80772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1534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2296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83058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83820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762000" y="44958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4400" y="22098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14400" y="2590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14400" y="29718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914400" y="3352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14400" y="3733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14400" y="4114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191000" y="3048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N</a:t>
            </a:r>
            <a:r>
              <a:rPr lang="en-US" sz="1600" b="1" baseline="-25000" dirty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4191000" y="59436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N</a:t>
            </a:r>
            <a:r>
              <a:rPr lang="en-US" sz="1600" b="1" baseline="-25000" dirty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24800" y="2209800"/>
            <a:ext cx="304800" cy="152400"/>
            <a:chOff x="8153401" y="1447800"/>
            <a:chExt cx="304800" cy="1524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80772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81534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82296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3058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83820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82" name="TextBox 79"/>
          <p:cNvSpPr txBox="1">
            <a:spLocks noChangeArrowheads="1"/>
          </p:cNvSpPr>
          <p:nvPr/>
        </p:nvSpPr>
        <p:spPr bwMode="auto">
          <a:xfrm>
            <a:off x="4548188" y="206851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>
                <a:solidFill>
                  <a:srgbClr val="FF0A00"/>
                </a:solidFill>
                <a:latin typeface="Helvetica" pitchFamily="34" charset="0"/>
              </a:rPr>
              <a:t>Delay sensitive</a:t>
            </a:r>
          </a:p>
        </p:txBody>
      </p:sp>
      <p:sp>
        <p:nvSpPr>
          <p:cNvPr id="11283" name="TextBox 80"/>
          <p:cNvSpPr txBox="1">
            <a:spLocks noChangeArrowheads="1"/>
          </p:cNvSpPr>
          <p:nvPr/>
        </p:nvSpPr>
        <p:spPr bwMode="auto">
          <a:xfrm>
            <a:off x="4419600" y="2449513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>
                <a:solidFill>
                  <a:srgbClr val="0A64A4"/>
                </a:solidFill>
                <a:latin typeface="Helvetica" pitchFamily="34" charset="0"/>
              </a:rPr>
              <a:t>Delay insensitive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81000" y="2057400"/>
            <a:ext cx="13716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285" name="TextBox 83"/>
          <p:cNvSpPr txBox="1">
            <a:spLocks noChangeArrowheads="1"/>
          </p:cNvSpPr>
          <p:nvPr/>
        </p:nvSpPr>
        <p:spPr bwMode="auto">
          <a:xfrm>
            <a:off x="304800" y="53340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Helvetica" pitchFamily="34" charset="0"/>
              </a:rPr>
              <a:t>Wireless</a:t>
            </a:r>
          </a:p>
          <a:p>
            <a:pPr algn="ctr"/>
            <a:r>
              <a:rPr lang="en-US">
                <a:latin typeface="Helvetica" pitchFamily="34" charset="0"/>
              </a:rPr>
              <a:t>Access Point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267200" y="4438650"/>
            <a:ext cx="48526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Helvetica" pitchFamily="34" charset="0"/>
              </a:rPr>
              <a:t>The delay insensitive flow runs out of credits.</a:t>
            </a:r>
          </a:p>
          <a:p>
            <a:r>
              <a:rPr lang="en-US" sz="1800" dirty="0">
                <a:latin typeface="Helvetica" pitchFamily="34" charset="0"/>
                <a:sym typeface="Wingdings" pitchFamily="2" charset="2"/>
              </a:rPr>
              <a:t> Increase credits of all active flows by:</a:t>
            </a:r>
          </a:p>
          <a:p>
            <a:r>
              <a:rPr lang="en-US" sz="1800" dirty="0">
                <a:latin typeface="Helvetica" pitchFamily="34" charset="0"/>
                <a:sym typeface="Wingdings" pitchFamily="2" charset="2"/>
              </a:rPr>
              <a:t>     1. halving the current credits</a:t>
            </a:r>
          </a:p>
          <a:p>
            <a:r>
              <a:rPr lang="en-US" sz="1800" dirty="0">
                <a:latin typeface="Helvetica" pitchFamily="34" charset="0"/>
                <a:sym typeface="Wingdings" pitchFamily="2" charset="2"/>
              </a:rPr>
              <a:t>     2. increasing by </a:t>
            </a:r>
            <a:r>
              <a:rPr lang="en-US" sz="1800" i="1" dirty="0">
                <a:latin typeface="Helvetica" pitchFamily="34" charset="0"/>
              </a:rPr>
              <a:t>boost parameter </a:t>
            </a:r>
            <a:r>
              <a:rPr lang="en-US" sz="1800" dirty="0">
                <a:latin typeface="Helvetica" pitchFamily="34" charset="0"/>
              </a:rPr>
              <a:t>(15 bars)</a:t>
            </a:r>
            <a:endParaRPr lang="en-US" sz="1800" i="1" dirty="0">
              <a:latin typeface="Helvetica" pitchFamily="34" charset="0"/>
            </a:endParaRPr>
          </a:p>
        </p:txBody>
      </p:sp>
      <p:sp>
        <p:nvSpPr>
          <p:cNvPr id="11287" name="TextBox 113"/>
          <p:cNvSpPr txBox="1">
            <a:spLocks noChangeArrowheads="1"/>
          </p:cNvSpPr>
          <p:nvPr/>
        </p:nvSpPr>
        <p:spPr bwMode="auto">
          <a:xfrm>
            <a:off x="4267200" y="3962400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Helvetica" pitchFamily="34" charset="0"/>
              </a:rPr>
              <a:t>Cost of each transmission = 5 bars</a:t>
            </a:r>
          </a:p>
        </p:txBody>
      </p: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6705600" y="2590800"/>
            <a:ext cx="1066800" cy="152400"/>
            <a:chOff x="7315200" y="2895600"/>
            <a:chExt cx="1066800" cy="152400"/>
          </a:xfrm>
        </p:grpSpPr>
        <p:grpSp>
          <p:nvGrpSpPr>
            <p:cNvPr id="11328" name="Group 84"/>
            <p:cNvGrpSpPr>
              <a:grpSpLocks/>
            </p:cNvGrpSpPr>
            <p:nvPr/>
          </p:nvGrpSpPr>
          <p:grpSpPr bwMode="auto">
            <a:xfrm>
              <a:off x="7315200" y="2895600"/>
              <a:ext cx="304800" cy="152400"/>
              <a:chOff x="7391400" y="1828800"/>
              <a:chExt cx="304800" cy="1524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>
                <a:off x="73152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73914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74676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75438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76200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9" name="Group 90"/>
            <p:cNvGrpSpPr>
              <a:grpSpLocks/>
            </p:cNvGrpSpPr>
            <p:nvPr/>
          </p:nvGrpSpPr>
          <p:grpSpPr bwMode="auto">
            <a:xfrm>
              <a:off x="7696200" y="2895600"/>
              <a:ext cx="304800" cy="152400"/>
              <a:chOff x="7391400" y="1828800"/>
              <a:chExt cx="304800" cy="1524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rot="5400000">
                <a:off x="73152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73914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74676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75438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76200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30" name="Group 114"/>
            <p:cNvGrpSpPr>
              <a:grpSpLocks/>
            </p:cNvGrpSpPr>
            <p:nvPr/>
          </p:nvGrpSpPr>
          <p:grpSpPr bwMode="auto">
            <a:xfrm>
              <a:off x="8077200" y="2895600"/>
              <a:ext cx="304800" cy="152400"/>
              <a:chOff x="7391400" y="1828800"/>
              <a:chExt cx="304800" cy="1524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>
                <a:off x="73152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73914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74676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75438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7620000" y="1905000"/>
                <a:ext cx="152400" cy="0"/>
              </a:xfrm>
              <a:prstGeom prst="line">
                <a:avLst/>
              </a:prstGeom>
              <a:ln w="31750">
                <a:solidFill>
                  <a:srgbClr val="0A64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7"/>
          <p:cNvGrpSpPr>
            <a:grpSpLocks/>
          </p:cNvGrpSpPr>
          <p:nvPr/>
        </p:nvGrpSpPr>
        <p:grpSpPr bwMode="auto">
          <a:xfrm>
            <a:off x="7315200" y="2209800"/>
            <a:ext cx="1066800" cy="152400"/>
            <a:chOff x="7848600" y="3200400"/>
            <a:chExt cx="1066800" cy="152400"/>
          </a:xfrm>
        </p:grpSpPr>
        <p:grpSp>
          <p:nvGrpSpPr>
            <p:cNvPr id="11310" name="Group 97"/>
            <p:cNvGrpSpPr>
              <a:grpSpLocks/>
            </p:cNvGrpSpPr>
            <p:nvPr/>
          </p:nvGrpSpPr>
          <p:grpSpPr bwMode="auto">
            <a:xfrm>
              <a:off x="8229600" y="3200400"/>
              <a:ext cx="304800" cy="152400"/>
              <a:chOff x="8153401" y="1447800"/>
              <a:chExt cx="304800" cy="1524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>
                <a:off x="80772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81534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82296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83058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83820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1" name="Group 103"/>
            <p:cNvGrpSpPr>
              <a:grpSpLocks/>
            </p:cNvGrpSpPr>
            <p:nvPr/>
          </p:nvGrpSpPr>
          <p:grpSpPr bwMode="auto">
            <a:xfrm>
              <a:off x="7848600" y="3200400"/>
              <a:ext cx="304800" cy="152400"/>
              <a:chOff x="8153401" y="1447800"/>
              <a:chExt cx="304800" cy="1524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rot="5400000">
                <a:off x="80772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81534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82296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83058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83820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2" name="Group 121"/>
            <p:cNvGrpSpPr>
              <a:grpSpLocks/>
            </p:cNvGrpSpPr>
            <p:nvPr/>
          </p:nvGrpSpPr>
          <p:grpSpPr bwMode="auto">
            <a:xfrm>
              <a:off x="8610600" y="3200400"/>
              <a:ext cx="304800" cy="152400"/>
              <a:chOff x="8153401" y="1447800"/>
              <a:chExt cx="304800" cy="1524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5400000">
                <a:off x="80772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>
                <a:off x="81534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>
                <a:off x="82296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83058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83820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90" name="Group 148"/>
          <p:cNvGrpSpPr>
            <a:grpSpLocks/>
          </p:cNvGrpSpPr>
          <p:nvPr/>
        </p:nvGrpSpPr>
        <p:grpSpPr bwMode="auto">
          <a:xfrm>
            <a:off x="6705600" y="2209800"/>
            <a:ext cx="533400" cy="152400"/>
            <a:chOff x="6705600" y="2057400"/>
            <a:chExt cx="533399" cy="152400"/>
          </a:xfrm>
        </p:grpSpPr>
        <p:cxnSp>
          <p:nvCxnSpPr>
            <p:cNvPr id="138" name="Straight Connector 137"/>
            <p:cNvCxnSpPr/>
            <p:nvPr/>
          </p:nvCxnSpPr>
          <p:spPr>
            <a:xfrm rot="5400000">
              <a:off x="66294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67056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67818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68580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5" name="Group 147"/>
            <p:cNvGrpSpPr>
              <a:grpSpLocks/>
            </p:cNvGrpSpPr>
            <p:nvPr/>
          </p:nvGrpSpPr>
          <p:grpSpPr bwMode="auto">
            <a:xfrm>
              <a:off x="7010400" y="2057400"/>
              <a:ext cx="228599" cy="152400"/>
              <a:chOff x="7010400" y="2057400"/>
              <a:chExt cx="228599" cy="15240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>
                <a:off x="70103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5400000">
                <a:off x="70865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71627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69341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49"/>
          <p:cNvGrpSpPr>
            <a:grpSpLocks/>
          </p:cNvGrpSpPr>
          <p:nvPr/>
        </p:nvGrpSpPr>
        <p:grpSpPr bwMode="auto">
          <a:xfrm>
            <a:off x="7315200" y="2209800"/>
            <a:ext cx="533400" cy="152400"/>
            <a:chOff x="6705600" y="2057400"/>
            <a:chExt cx="533399" cy="152400"/>
          </a:xfrm>
        </p:grpSpPr>
        <p:cxnSp>
          <p:nvCxnSpPr>
            <p:cNvPr id="151" name="Straight Connector 150"/>
            <p:cNvCxnSpPr/>
            <p:nvPr/>
          </p:nvCxnSpPr>
          <p:spPr>
            <a:xfrm rot="5400000">
              <a:off x="66294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67056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67818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68580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96" name="Group 147"/>
            <p:cNvGrpSpPr>
              <a:grpSpLocks/>
            </p:cNvGrpSpPr>
            <p:nvPr/>
          </p:nvGrpSpPr>
          <p:grpSpPr bwMode="auto">
            <a:xfrm>
              <a:off x="7010400" y="2057400"/>
              <a:ext cx="228599" cy="152400"/>
              <a:chOff x="7010400" y="2057400"/>
              <a:chExt cx="228599" cy="15240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>
                <a:off x="70103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70865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71627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69341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24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82929E-7 L 0.05 5.82929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709E-6 L 3.33333E-6 0.055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1499E-6 L 3.33333E-6 0.0555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82929E-7 L 0.05 0.2442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24427 L 0.34166 0.0444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51 L 0.05 0.0555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5551 L 0.05 0.355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3553 L 0.34166 0.1554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3317E-7 L 0.05 -4.23317E-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52 L 3.33333E-6 0.111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085E-6 L 3.33333E-6 0.055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2124E-6 L 3.33333E-6 0.0555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4.23317E-7 L 0.05 0.0777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7772 L 0.34166 0.2775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2" grpId="0" animBg="1"/>
      <p:bldP spid="43" grpId="0" animBg="1"/>
      <p:bldP spid="43" grpId="1" animBg="1"/>
      <p:bldP spid="43" grpId="2" animBg="1"/>
      <p:bldP spid="43" grpId="3" animBg="1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</a:rPr>
              <a:t>How CHAP Works</a:t>
            </a:r>
          </a:p>
        </p:txBody>
      </p:sp>
      <p:sp>
        <p:nvSpPr>
          <p:cNvPr id="37" name="Oval 36"/>
          <p:cNvSpPr/>
          <p:nvPr/>
        </p:nvSpPr>
        <p:spPr>
          <a:xfrm>
            <a:off x="762000" y="44958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4400" y="25908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14400" y="2209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14400" y="29718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914400" y="3352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14400" y="3733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14400" y="41148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191000" y="3048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N</a:t>
            </a:r>
            <a:r>
              <a:rPr lang="en-US" sz="1600" b="1" baseline="-25000" dirty="0">
                <a:solidFill>
                  <a:schemeClr val="tx1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4191000" y="59436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Helvetica" pitchFamily="34" charset="0"/>
              </a:rPr>
              <a:t>N</a:t>
            </a:r>
            <a:r>
              <a:rPr lang="en-US" sz="1600" b="1" baseline="-25000" dirty="0">
                <a:solidFill>
                  <a:schemeClr val="tx1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81000" y="2057400"/>
            <a:ext cx="13716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301" name="TextBox 83"/>
          <p:cNvSpPr txBox="1">
            <a:spLocks noChangeArrowheads="1"/>
          </p:cNvSpPr>
          <p:nvPr/>
        </p:nvSpPr>
        <p:spPr bwMode="auto">
          <a:xfrm>
            <a:off x="304800" y="53340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latin typeface="Helvetica" pitchFamily="34" charset="0"/>
              </a:rPr>
              <a:t>Wireless</a:t>
            </a:r>
          </a:p>
          <a:p>
            <a:pPr algn="ctr"/>
            <a:r>
              <a:rPr lang="en-US">
                <a:latin typeface="Helvetica" pitchFamily="34" charset="0"/>
              </a:rPr>
              <a:t>Access Point</a:t>
            </a:r>
          </a:p>
        </p:txBody>
      </p:sp>
      <p:sp>
        <p:nvSpPr>
          <p:cNvPr id="12302" name="TextBox 113"/>
          <p:cNvSpPr txBox="1">
            <a:spLocks noChangeArrowheads="1"/>
          </p:cNvSpPr>
          <p:nvPr/>
        </p:nvSpPr>
        <p:spPr bwMode="auto">
          <a:xfrm>
            <a:off x="4267200" y="5145088"/>
            <a:ext cx="4507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latin typeface="Helvetica" pitchFamily="34" charset="0"/>
              </a:rPr>
              <a:t>Cost of each transmission to N</a:t>
            </a:r>
            <a:r>
              <a:rPr lang="en-US" sz="1800" baseline="-25000" dirty="0">
                <a:latin typeface="Helvetica" pitchFamily="34" charset="0"/>
              </a:rPr>
              <a:t>1</a:t>
            </a:r>
            <a:r>
              <a:rPr lang="en-US" sz="1800" dirty="0">
                <a:latin typeface="Helvetica" pitchFamily="34" charset="0"/>
              </a:rPr>
              <a:t> =  5   bars</a:t>
            </a:r>
          </a:p>
          <a:p>
            <a:r>
              <a:rPr lang="en-US" sz="1800" dirty="0">
                <a:latin typeface="Helvetica" pitchFamily="34" charset="0"/>
              </a:rPr>
              <a:t>Cost of each transmission to N</a:t>
            </a:r>
            <a:r>
              <a:rPr lang="en-US" sz="1800" baseline="-25000" dirty="0">
                <a:latin typeface="Helvetica" pitchFamily="34" charset="0"/>
              </a:rPr>
              <a:t>2</a:t>
            </a:r>
            <a:r>
              <a:rPr lang="en-US" sz="1800" dirty="0">
                <a:latin typeface="Helvetica" pitchFamily="34" charset="0"/>
              </a:rPr>
              <a:t> =  5   bars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6335713" y="2133600"/>
            <a:ext cx="304800" cy="304800"/>
          </a:xfrm>
          <a:prstGeom prst="rect">
            <a:avLst/>
          </a:prstGeom>
          <a:solidFill>
            <a:srgbClr val="FF0A00"/>
          </a:solidFill>
          <a:ln>
            <a:solidFill>
              <a:srgbClr val="FF0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6335713" y="2514600"/>
            <a:ext cx="304800" cy="304800"/>
          </a:xfrm>
          <a:prstGeom prst="rect">
            <a:avLst/>
          </a:prstGeom>
          <a:solidFill>
            <a:srgbClr val="0A64A4"/>
          </a:solidFill>
          <a:ln>
            <a:solidFill>
              <a:srgbClr val="0A6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305" name="TextBox 197"/>
          <p:cNvSpPr txBox="1">
            <a:spLocks noChangeArrowheads="1"/>
          </p:cNvSpPr>
          <p:nvPr/>
        </p:nvSpPr>
        <p:spPr bwMode="auto">
          <a:xfrm>
            <a:off x="6629400" y="1752600"/>
            <a:ext cx="91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elvetica" pitchFamily="34" charset="0"/>
              </a:rPr>
              <a:t>Credits</a:t>
            </a:r>
          </a:p>
        </p:txBody>
      </p:sp>
      <p:sp>
        <p:nvSpPr>
          <p:cNvPr id="12306" name="TextBox 216"/>
          <p:cNvSpPr txBox="1">
            <a:spLocks noChangeArrowheads="1"/>
          </p:cNvSpPr>
          <p:nvPr/>
        </p:nvSpPr>
        <p:spPr bwMode="auto">
          <a:xfrm>
            <a:off x="4548188" y="2068513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>
                <a:solidFill>
                  <a:srgbClr val="FF0A00"/>
                </a:solidFill>
                <a:latin typeface="Helvetica" pitchFamily="34" charset="0"/>
              </a:rPr>
              <a:t>Delay sensitive</a:t>
            </a:r>
          </a:p>
        </p:txBody>
      </p:sp>
      <p:sp>
        <p:nvSpPr>
          <p:cNvPr id="12307" name="TextBox 217"/>
          <p:cNvSpPr txBox="1">
            <a:spLocks noChangeArrowheads="1"/>
          </p:cNvSpPr>
          <p:nvPr/>
        </p:nvSpPr>
        <p:spPr bwMode="auto">
          <a:xfrm>
            <a:off x="4419600" y="2449513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>
                <a:solidFill>
                  <a:srgbClr val="0A64A4"/>
                </a:solidFill>
                <a:latin typeface="Helvetica" pitchFamily="34" charset="0"/>
              </a:rPr>
              <a:t>Delay insensitive</a:t>
            </a:r>
          </a:p>
        </p:txBody>
      </p:sp>
      <p:grpSp>
        <p:nvGrpSpPr>
          <p:cNvPr id="12308" name="Group 84"/>
          <p:cNvGrpSpPr>
            <a:grpSpLocks/>
          </p:cNvGrpSpPr>
          <p:nvPr/>
        </p:nvGrpSpPr>
        <p:grpSpPr bwMode="auto">
          <a:xfrm>
            <a:off x="6705600" y="2590800"/>
            <a:ext cx="304800" cy="152400"/>
            <a:chOff x="7391400" y="1828800"/>
            <a:chExt cx="304800" cy="152400"/>
          </a:xfrm>
        </p:grpSpPr>
        <p:cxnSp>
          <p:nvCxnSpPr>
            <p:cNvPr id="233" name="Straight Connector 232"/>
            <p:cNvCxnSpPr/>
            <p:nvPr/>
          </p:nvCxnSpPr>
          <p:spPr>
            <a:xfrm rot="5400000">
              <a:off x="73152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5400000">
              <a:off x="73914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4676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5400000">
              <a:off x="75438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76200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9" name="Group 90"/>
          <p:cNvGrpSpPr>
            <a:grpSpLocks/>
          </p:cNvGrpSpPr>
          <p:nvPr/>
        </p:nvGrpSpPr>
        <p:grpSpPr bwMode="auto">
          <a:xfrm>
            <a:off x="7086600" y="2590800"/>
            <a:ext cx="304800" cy="152400"/>
            <a:chOff x="7391400" y="1828800"/>
            <a:chExt cx="304800" cy="152400"/>
          </a:xfrm>
        </p:grpSpPr>
        <p:cxnSp>
          <p:nvCxnSpPr>
            <p:cNvPr id="228" name="Straight Connector 227"/>
            <p:cNvCxnSpPr/>
            <p:nvPr/>
          </p:nvCxnSpPr>
          <p:spPr>
            <a:xfrm rot="5400000">
              <a:off x="73152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73914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>
              <a:off x="74676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75438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76200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7467600" y="2590800"/>
            <a:ext cx="304800" cy="152400"/>
            <a:chOff x="7391400" y="1828800"/>
            <a:chExt cx="304800" cy="152400"/>
          </a:xfrm>
        </p:grpSpPr>
        <p:cxnSp>
          <p:nvCxnSpPr>
            <p:cNvPr id="223" name="Straight Connector 222"/>
            <p:cNvCxnSpPr/>
            <p:nvPr/>
          </p:nvCxnSpPr>
          <p:spPr>
            <a:xfrm rot="5400000">
              <a:off x="73152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73914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74676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75438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5400000">
              <a:off x="7620000" y="1905000"/>
              <a:ext cx="152400" cy="0"/>
            </a:xfrm>
            <a:prstGeom prst="line">
              <a:avLst/>
            </a:prstGeom>
            <a:ln w="31750">
              <a:solidFill>
                <a:srgbClr val="0A6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1" name="Group 103"/>
          <p:cNvGrpSpPr>
            <a:grpSpLocks/>
          </p:cNvGrpSpPr>
          <p:nvPr/>
        </p:nvGrpSpPr>
        <p:grpSpPr bwMode="auto">
          <a:xfrm>
            <a:off x="7315200" y="2209800"/>
            <a:ext cx="304800" cy="152400"/>
            <a:chOff x="8153401" y="1447800"/>
            <a:chExt cx="304800" cy="152400"/>
          </a:xfrm>
        </p:grpSpPr>
        <p:cxnSp>
          <p:nvCxnSpPr>
            <p:cNvPr id="247" name="Straight Connector 246"/>
            <p:cNvCxnSpPr/>
            <p:nvPr/>
          </p:nvCxnSpPr>
          <p:spPr>
            <a:xfrm rot="5400000">
              <a:off x="80772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81534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82296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83058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8382001" y="15240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6"/>
          <p:cNvGrpSpPr>
            <a:grpSpLocks/>
          </p:cNvGrpSpPr>
          <p:nvPr/>
        </p:nvGrpSpPr>
        <p:grpSpPr bwMode="auto">
          <a:xfrm>
            <a:off x="7696200" y="2209800"/>
            <a:ext cx="685800" cy="152400"/>
            <a:chOff x="7696200" y="2209800"/>
            <a:chExt cx="685800" cy="152400"/>
          </a:xfrm>
        </p:grpSpPr>
        <p:grpSp>
          <p:nvGrpSpPr>
            <p:cNvPr id="12324" name="Group 97"/>
            <p:cNvGrpSpPr>
              <a:grpSpLocks/>
            </p:cNvGrpSpPr>
            <p:nvPr/>
          </p:nvGrpSpPr>
          <p:grpSpPr bwMode="auto">
            <a:xfrm>
              <a:off x="7696200" y="2209800"/>
              <a:ext cx="304800" cy="152400"/>
              <a:chOff x="8153401" y="1447800"/>
              <a:chExt cx="304800" cy="152400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rot="5400000">
                <a:off x="80772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5400000">
                <a:off x="81534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82296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5400000">
                <a:off x="83058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>
                <a:off x="83820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5" name="Group 121"/>
            <p:cNvGrpSpPr>
              <a:grpSpLocks/>
            </p:cNvGrpSpPr>
            <p:nvPr/>
          </p:nvGrpSpPr>
          <p:grpSpPr bwMode="auto">
            <a:xfrm>
              <a:off x="8077200" y="2209800"/>
              <a:ext cx="304800" cy="152400"/>
              <a:chOff x="8153401" y="1447800"/>
              <a:chExt cx="304800" cy="152400"/>
            </a:xfrm>
          </p:grpSpPr>
          <p:cxnSp>
            <p:nvCxnSpPr>
              <p:cNvPr id="242" name="Straight Connector 241"/>
              <p:cNvCxnSpPr/>
              <p:nvPr/>
            </p:nvCxnSpPr>
            <p:spPr>
              <a:xfrm rot="5400000">
                <a:off x="80772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>
                <a:off x="81534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>
                <a:off x="82296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5400000">
                <a:off x="83058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5400000">
                <a:off x="8382001" y="15240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13" name="Group 256"/>
          <p:cNvGrpSpPr>
            <a:grpSpLocks/>
          </p:cNvGrpSpPr>
          <p:nvPr/>
        </p:nvGrpSpPr>
        <p:grpSpPr bwMode="auto">
          <a:xfrm>
            <a:off x="6705600" y="2209800"/>
            <a:ext cx="533400" cy="152400"/>
            <a:chOff x="6705600" y="2057400"/>
            <a:chExt cx="533399" cy="152400"/>
          </a:xfrm>
        </p:grpSpPr>
        <p:cxnSp>
          <p:nvCxnSpPr>
            <p:cNvPr id="258" name="Straight Connector 257"/>
            <p:cNvCxnSpPr/>
            <p:nvPr/>
          </p:nvCxnSpPr>
          <p:spPr>
            <a:xfrm rot="5400000">
              <a:off x="66294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5400000">
              <a:off x="67056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67818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6858000" y="2133600"/>
              <a:ext cx="152400" cy="0"/>
            </a:xfrm>
            <a:prstGeom prst="line">
              <a:avLst/>
            </a:prstGeom>
            <a:ln w="31750">
              <a:solidFill>
                <a:srgbClr val="FF0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19" name="Group 147"/>
            <p:cNvGrpSpPr>
              <a:grpSpLocks/>
            </p:cNvGrpSpPr>
            <p:nvPr/>
          </p:nvGrpSpPr>
          <p:grpSpPr bwMode="auto">
            <a:xfrm>
              <a:off x="7010400" y="2057400"/>
              <a:ext cx="228599" cy="152400"/>
              <a:chOff x="7010400" y="2057400"/>
              <a:chExt cx="228599" cy="152400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 rot="5400000">
                <a:off x="70103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70865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5400000">
                <a:off x="71627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>
                <a:off x="6934199" y="2133600"/>
                <a:ext cx="152400" cy="0"/>
              </a:xfrm>
              <a:prstGeom prst="line">
                <a:avLst/>
              </a:prstGeom>
              <a:ln w="31750">
                <a:solidFill>
                  <a:srgbClr val="FF0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8" name="TextBox 277"/>
          <p:cNvSpPr txBox="1">
            <a:spLocks noChangeArrowheads="1"/>
          </p:cNvSpPr>
          <p:nvPr/>
        </p:nvSpPr>
        <p:spPr bwMode="auto">
          <a:xfrm>
            <a:off x="7712075" y="5145088"/>
            <a:ext cx="441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solidFill>
                  <a:srgbClr val="FF0A00"/>
                </a:solidFill>
                <a:latin typeface="Helvetic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01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1679E-7 L 0.425 3.8167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82929E-7 L 0.05 5.82929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1499E-6 L 3.33333E-6 0.055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709E-6 L 3.33333E-6 0.055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5.82929E-7 L 0.05 0.2442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24444 L 0.75833 0.04444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3317E-7 L 0.05 -4.23317E-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2124E-6 L 3.33333E-6 0.0555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085E-6 L 3.33333E-6 0.05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52 L 3.33333E-6 0.1110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5551 L 3.33333E-6 0.111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4.23317E-7 L 0.05 0.0777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7772 L 0.34166 0.2775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2" grpId="0" animBg="1"/>
      <p:bldP spid="43" grpId="0" animBg="1"/>
      <p:bldP spid="43" grpId="1" animBg="1"/>
      <p:bldP spid="43" grpId="2" animBg="1"/>
      <p:bldP spid="43" grpId="3" animBg="1"/>
      <p:bldP spid="48" grpId="0" animBg="1"/>
      <p:bldP spid="278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Dad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Dad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ad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ad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ads Tie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  <a:fontScheme name="Dads Ti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824</Words>
  <Application>Microsoft Office PowerPoint</Application>
  <PresentationFormat>On-screen Show (4:3)</PresentationFormat>
  <Paragraphs>268</Paragraphs>
  <Slides>27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Credit-based Home Access Point (CHAP) to Improve Application Performance on IEEE 802.11 Networks</vt:lpstr>
      <vt:lpstr>Introduction</vt:lpstr>
      <vt:lpstr>Challenge and Possible Approaches</vt:lpstr>
      <vt:lpstr>Outline</vt:lpstr>
      <vt:lpstr>Summary of Network Traffic Characteristics</vt:lpstr>
      <vt:lpstr>Credit-based Scheduling</vt:lpstr>
      <vt:lpstr>Credit-based Home Access Point (CHAP)</vt:lpstr>
      <vt:lpstr>How CHAP Works</vt:lpstr>
      <vt:lpstr>How CHAP Works</vt:lpstr>
      <vt:lpstr>Outline</vt:lpstr>
      <vt:lpstr>Simulation Setup</vt:lpstr>
      <vt:lpstr>Simulation Flow Schedule</vt:lpstr>
      <vt:lpstr>FTP Scenario - Throughputs</vt:lpstr>
      <vt:lpstr>Game Scenario – G-Model MOS</vt:lpstr>
      <vt:lpstr>Summary of Performance</vt:lpstr>
      <vt:lpstr>Varying Wireless Conditions via Distance (Video)</vt:lpstr>
      <vt:lpstr>Results: Varying Wireless Conditions via Distance (Video)</vt:lpstr>
      <vt:lpstr>Case Study Setup</vt:lpstr>
      <vt:lpstr>Websites Tested</vt:lpstr>
      <vt:lpstr>Webpage Load Times</vt:lpstr>
      <vt:lpstr>Quake IV Servers</vt:lpstr>
      <vt:lpstr>Quake IV Server Ping Times</vt:lpstr>
      <vt:lpstr>Quake IV – Moving Around</vt:lpstr>
      <vt:lpstr>Outline</vt:lpstr>
      <vt:lpstr>Conclusion</vt:lpstr>
      <vt:lpstr>Future Work?</vt:lpstr>
      <vt:lpstr>Future Work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9</cp:revision>
  <cp:lastPrinted>2015-04-14T10:34:16Z</cp:lastPrinted>
  <dcterms:created xsi:type="dcterms:W3CDTF">2013-04-04T11:20:12Z</dcterms:created>
  <dcterms:modified xsi:type="dcterms:W3CDTF">2015-04-14T10:34:29Z</dcterms:modified>
</cp:coreProperties>
</file>