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818" r:id="rId1"/>
  </p:sldMasterIdLst>
  <p:notesMasterIdLst>
    <p:notesMasterId r:id="rId16"/>
  </p:notesMasterIdLst>
  <p:handoutMasterIdLst>
    <p:handoutMasterId r:id="rId17"/>
  </p:handoutMasterIdLst>
  <p:sldIdLst>
    <p:sldId id="288" r:id="rId2"/>
    <p:sldId id="289" r:id="rId3"/>
    <p:sldId id="290" r:id="rId4"/>
    <p:sldId id="291" r:id="rId5"/>
    <p:sldId id="292" r:id="rId6"/>
    <p:sldId id="293" r:id="rId7"/>
    <p:sldId id="302" r:id="rId8"/>
    <p:sldId id="303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26A"/>
    <a:srgbClr val="AC1A2F"/>
    <a:srgbClr val="273B4C"/>
    <a:srgbClr val="F9A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5" autoAdjust="0"/>
    <p:restoredTop sz="95868" autoAdjust="0"/>
  </p:normalViewPr>
  <p:slideViewPr>
    <p:cSldViewPr snapToGrid="0" snapToObjects="1">
      <p:cViewPr>
        <p:scale>
          <a:sx n="75" d="100"/>
          <a:sy n="75" d="100"/>
        </p:scale>
        <p:origin x="-284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notesViewPr>
    <p:cSldViewPr snapToGrid="0" snapToObjects="1">
      <p:cViewPr varScale="1">
        <p:scale>
          <a:sx n="72" d="100"/>
          <a:sy n="72" d="100"/>
        </p:scale>
        <p:origin x="-3906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.hawthorne\Desktop\Grad%20School\CS529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k.hawthorne\Desktop\Grad%20School\CS529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Data</a:t>
            </a:r>
            <a:r>
              <a:rPr lang="en-US" baseline="0" dirty="0" smtClean="0"/>
              <a:t> Read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Time for Stream</a:t>
            </a:r>
            <a:r>
              <a:rPr lang="en-US" baseline="0" dirty="0"/>
              <a:t> Client</a:t>
            </a:r>
            <a:endParaRPr lang="en-US" dirty="0"/>
          </a:p>
        </c:rich>
      </c:tx>
      <c:layout>
        <c:manualLayout>
          <c:xMode val="edge"/>
          <c:yMode val="edge"/>
          <c:x val="0.28072222222222221"/>
          <c:y val="0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'data vs time'!$B$2</c:f>
              <c:strCache>
                <c:ptCount val="1"/>
                <c:pt idx="0">
                  <c:v>Hangover-RTP-320p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time'!$B$3:$B$155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10961</c:v>
                </c:pt>
                <c:pt idx="3">
                  <c:v>22527</c:v>
                </c:pt>
                <c:pt idx="4">
                  <c:v>34326</c:v>
                </c:pt>
                <c:pt idx="5">
                  <c:v>37014</c:v>
                </c:pt>
                <c:pt idx="6">
                  <c:v>91269</c:v>
                </c:pt>
                <c:pt idx="7">
                  <c:v>237839</c:v>
                </c:pt>
                <c:pt idx="8">
                  <c:v>312805</c:v>
                </c:pt>
                <c:pt idx="9">
                  <c:v>388743</c:v>
                </c:pt>
                <c:pt idx="10">
                  <c:v>488584</c:v>
                </c:pt>
                <c:pt idx="11">
                  <c:v>523023</c:v>
                </c:pt>
                <c:pt idx="12">
                  <c:v>527585</c:v>
                </c:pt>
                <c:pt idx="13">
                  <c:v>635142</c:v>
                </c:pt>
                <c:pt idx="14">
                  <c:v>689181</c:v>
                </c:pt>
                <c:pt idx="15">
                  <c:v>734474</c:v>
                </c:pt>
                <c:pt idx="16">
                  <c:v>787465</c:v>
                </c:pt>
                <c:pt idx="17">
                  <c:v>841647</c:v>
                </c:pt>
                <c:pt idx="18">
                  <c:v>914551</c:v>
                </c:pt>
                <c:pt idx="19">
                  <c:v>990122</c:v>
                </c:pt>
                <c:pt idx="20">
                  <c:v>1059981</c:v>
                </c:pt>
                <c:pt idx="21">
                  <c:v>1098523</c:v>
                </c:pt>
                <c:pt idx="22">
                  <c:v>1149416</c:v>
                </c:pt>
                <c:pt idx="23">
                  <c:v>1194688</c:v>
                </c:pt>
                <c:pt idx="24">
                  <c:v>1257646</c:v>
                </c:pt>
                <c:pt idx="25">
                  <c:v>1325571</c:v>
                </c:pt>
                <c:pt idx="26">
                  <c:v>1375330</c:v>
                </c:pt>
                <c:pt idx="27">
                  <c:v>1443633</c:v>
                </c:pt>
                <c:pt idx="28">
                  <c:v>1493733</c:v>
                </c:pt>
                <c:pt idx="29">
                  <c:v>1539981</c:v>
                </c:pt>
                <c:pt idx="30">
                  <c:v>1602632</c:v>
                </c:pt>
                <c:pt idx="31">
                  <c:v>1658055</c:v>
                </c:pt>
                <c:pt idx="32">
                  <c:v>1699523</c:v>
                </c:pt>
                <c:pt idx="33">
                  <c:v>1744823</c:v>
                </c:pt>
                <c:pt idx="34">
                  <c:v>1794733</c:v>
                </c:pt>
                <c:pt idx="35">
                  <c:v>1855110</c:v>
                </c:pt>
                <c:pt idx="36">
                  <c:v>1920101</c:v>
                </c:pt>
                <c:pt idx="37">
                  <c:v>1976315</c:v>
                </c:pt>
                <c:pt idx="38">
                  <c:v>2034634</c:v>
                </c:pt>
                <c:pt idx="39">
                  <c:v>2093097</c:v>
                </c:pt>
                <c:pt idx="40">
                  <c:v>2157276</c:v>
                </c:pt>
                <c:pt idx="41">
                  <c:v>2216634</c:v>
                </c:pt>
                <c:pt idx="42">
                  <c:v>2275560</c:v>
                </c:pt>
                <c:pt idx="43">
                  <c:v>2318072</c:v>
                </c:pt>
                <c:pt idx="44">
                  <c:v>2384463</c:v>
                </c:pt>
                <c:pt idx="45">
                  <c:v>2444235</c:v>
                </c:pt>
                <c:pt idx="46">
                  <c:v>2498216</c:v>
                </c:pt>
                <c:pt idx="47">
                  <c:v>2548152</c:v>
                </c:pt>
                <c:pt idx="48">
                  <c:v>2593729</c:v>
                </c:pt>
                <c:pt idx="49">
                  <c:v>2648595</c:v>
                </c:pt>
                <c:pt idx="50">
                  <c:v>2724173</c:v>
                </c:pt>
                <c:pt idx="51">
                  <c:v>2792430</c:v>
                </c:pt>
                <c:pt idx="52">
                  <c:v>2856398</c:v>
                </c:pt>
                <c:pt idx="53">
                  <c:v>2919998</c:v>
                </c:pt>
                <c:pt idx="54">
                  <c:v>2992261</c:v>
                </c:pt>
                <c:pt idx="55">
                  <c:v>3053869</c:v>
                </c:pt>
                <c:pt idx="56">
                  <c:v>3098432</c:v>
                </c:pt>
                <c:pt idx="57">
                  <c:v>3145109</c:v>
                </c:pt>
                <c:pt idx="58">
                  <c:v>3195029</c:v>
                </c:pt>
                <c:pt idx="59">
                  <c:v>3253594</c:v>
                </c:pt>
                <c:pt idx="60">
                  <c:v>3298807</c:v>
                </c:pt>
                <c:pt idx="61">
                  <c:v>3336945</c:v>
                </c:pt>
                <c:pt idx="62">
                  <c:v>3423073</c:v>
                </c:pt>
                <c:pt idx="63">
                  <c:v>3490651</c:v>
                </c:pt>
                <c:pt idx="64">
                  <c:v>3535954</c:v>
                </c:pt>
                <c:pt idx="65">
                  <c:v>3578445</c:v>
                </c:pt>
                <c:pt idx="66">
                  <c:v>3619272</c:v>
                </c:pt>
                <c:pt idx="67">
                  <c:v>3670444</c:v>
                </c:pt>
                <c:pt idx="68">
                  <c:v>3734474</c:v>
                </c:pt>
                <c:pt idx="69">
                  <c:v>3791999</c:v>
                </c:pt>
                <c:pt idx="70">
                  <c:v>3848146</c:v>
                </c:pt>
                <c:pt idx="71">
                  <c:v>3907206</c:v>
                </c:pt>
                <c:pt idx="72">
                  <c:v>3955557</c:v>
                </c:pt>
                <c:pt idx="73">
                  <c:v>4003411</c:v>
                </c:pt>
                <c:pt idx="74">
                  <c:v>4062677</c:v>
                </c:pt>
                <c:pt idx="75">
                  <c:v>4115841</c:v>
                </c:pt>
                <c:pt idx="76">
                  <c:v>4166612</c:v>
                </c:pt>
                <c:pt idx="77">
                  <c:v>4222735</c:v>
                </c:pt>
                <c:pt idx="78">
                  <c:v>4283562</c:v>
                </c:pt>
                <c:pt idx="79">
                  <c:v>4335741</c:v>
                </c:pt>
                <c:pt idx="80">
                  <c:v>4383694</c:v>
                </c:pt>
                <c:pt idx="81">
                  <c:v>4445367</c:v>
                </c:pt>
                <c:pt idx="82">
                  <c:v>4493665</c:v>
                </c:pt>
                <c:pt idx="83">
                  <c:v>4536813</c:v>
                </c:pt>
                <c:pt idx="84">
                  <c:v>4579550</c:v>
                </c:pt>
                <c:pt idx="85">
                  <c:v>4627575</c:v>
                </c:pt>
                <c:pt idx="86">
                  <c:v>4671342</c:v>
                </c:pt>
                <c:pt idx="87">
                  <c:v>4740426</c:v>
                </c:pt>
                <c:pt idx="88">
                  <c:v>4814414</c:v>
                </c:pt>
                <c:pt idx="89">
                  <c:v>4867903</c:v>
                </c:pt>
                <c:pt idx="90">
                  <c:v>4955952</c:v>
                </c:pt>
                <c:pt idx="91">
                  <c:v>4998244</c:v>
                </c:pt>
                <c:pt idx="92">
                  <c:v>5063334</c:v>
                </c:pt>
                <c:pt idx="93">
                  <c:v>5129350</c:v>
                </c:pt>
                <c:pt idx="94">
                  <c:v>5192007</c:v>
                </c:pt>
                <c:pt idx="95">
                  <c:v>5246641</c:v>
                </c:pt>
                <c:pt idx="96">
                  <c:v>5287515</c:v>
                </c:pt>
                <c:pt idx="97">
                  <c:v>5348975</c:v>
                </c:pt>
                <c:pt idx="98">
                  <c:v>5393326</c:v>
                </c:pt>
                <c:pt idx="99">
                  <c:v>5448945</c:v>
                </c:pt>
                <c:pt idx="100">
                  <c:v>5504236</c:v>
                </c:pt>
                <c:pt idx="101">
                  <c:v>5555160</c:v>
                </c:pt>
                <c:pt idx="102">
                  <c:v>5600174</c:v>
                </c:pt>
                <c:pt idx="103">
                  <c:v>5670416</c:v>
                </c:pt>
                <c:pt idx="104">
                  <c:v>5730568</c:v>
                </c:pt>
                <c:pt idx="105">
                  <c:v>5782434</c:v>
                </c:pt>
                <c:pt idx="106">
                  <c:v>5862494</c:v>
                </c:pt>
                <c:pt idx="107">
                  <c:v>5924440</c:v>
                </c:pt>
                <c:pt idx="108">
                  <c:v>5971316</c:v>
                </c:pt>
                <c:pt idx="109">
                  <c:v>6026790</c:v>
                </c:pt>
                <c:pt idx="110">
                  <c:v>6072724</c:v>
                </c:pt>
                <c:pt idx="111">
                  <c:v>6114249</c:v>
                </c:pt>
                <c:pt idx="112">
                  <c:v>6170620</c:v>
                </c:pt>
                <c:pt idx="113">
                  <c:v>6212432</c:v>
                </c:pt>
                <c:pt idx="114">
                  <c:v>6273424</c:v>
                </c:pt>
                <c:pt idx="115">
                  <c:v>6369108</c:v>
                </c:pt>
                <c:pt idx="116">
                  <c:v>6436808</c:v>
                </c:pt>
                <c:pt idx="117">
                  <c:v>6495829</c:v>
                </c:pt>
                <c:pt idx="118">
                  <c:v>6516086</c:v>
                </c:pt>
                <c:pt idx="119">
                  <c:v>6546273</c:v>
                </c:pt>
                <c:pt idx="120">
                  <c:v>6596845</c:v>
                </c:pt>
                <c:pt idx="121">
                  <c:v>6672396</c:v>
                </c:pt>
                <c:pt idx="122">
                  <c:v>6743472</c:v>
                </c:pt>
                <c:pt idx="123">
                  <c:v>6801112</c:v>
                </c:pt>
                <c:pt idx="124">
                  <c:v>6848168</c:v>
                </c:pt>
                <c:pt idx="125">
                  <c:v>6897298</c:v>
                </c:pt>
                <c:pt idx="126">
                  <c:v>6949873</c:v>
                </c:pt>
                <c:pt idx="127">
                  <c:v>6992559</c:v>
                </c:pt>
                <c:pt idx="128">
                  <c:v>7045482</c:v>
                </c:pt>
                <c:pt idx="129">
                  <c:v>7101237</c:v>
                </c:pt>
                <c:pt idx="130">
                  <c:v>7167424</c:v>
                </c:pt>
                <c:pt idx="131">
                  <c:v>7242959</c:v>
                </c:pt>
                <c:pt idx="132">
                  <c:v>7318576</c:v>
                </c:pt>
                <c:pt idx="133">
                  <c:v>7380656</c:v>
                </c:pt>
                <c:pt idx="134">
                  <c:v>7438578</c:v>
                </c:pt>
                <c:pt idx="135">
                  <c:v>7524256</c:v>
                </c:pt>
                <c:pt idx="136">
                  <c:v>7590889</c:v>
                </c:pt>
                <c:pt idx="137">
                  <c:v>7652576</c:v>
                </c:pt>
                <c:pt idx="138">
                  <c:v>7707156</c:v>
                </c:pt>
                <c:pt idx="139">
                  <c:v>7751131</c:v>
                </c:pt>
                <c:pt idx="140">
                  <c:v>7796141</c:v>
                </c:pt>
                <c:pt idx="141">
                  <c:v>7841342</c:v>
                </c:pt>
                <c:pt idx="142">
                  <c:v>7888099</c:v>
                </c:pt>
                <c:pt idx="143">
                  <c:v>7934800</c:v>
                </c:pt>
                <c:pt idx="144">
                  <c:v>7986892</c:v>
                </c:pt>
                <c:pt idx="145">
                  <c:v>8036978</c:v>
                </c:pt>
                <c:pt idx="146">
                  <c:v>8087352</c:v>
                </c:pt>
                <c:pt idx="147">
                  <c:v>8132729</c:v>
                </c:pt>
                <c:pt idx="148">
                  <c:v>8185011</c:v>
                </c:pt>
                <c:pt idx="149">
                  <c:v>8274021</c:v>
                </c:pt>
                <c:pt idx="150">
                  <c:v>8283147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'data vs time'!$C$2</c:f>
              <c:strCache>
                <c:ptCount val="1"/>
                <c:pt idx="0">
                  <c:v>Hangover-RTP-480p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time'!$C$3:$C$155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40434</c:v>
                </c:pt>
                <c:pt idx="3">
                  <c:v>44964</c:v>
                </c:pt>
                <c:pt idx="4">
                  <c:v>49381</c:v>
                </c:pt>
                <c:pt idx="5">
                  <c:v>53900</c:v>
                </c:pt>
                <c:pt idx="6">
                  <c:v>148237</c:v>
                </c:pt>
                <c:pt idx="7">
                  <c:v>616038</c:v>
                </c:pt>
                <c:pt idx="8">
                  <c:v>887932</c:v>
                </c:pt>
                <c:pt idx="9">
                  <c:v>1034906</c:v>
                </c:pt>
                <c:pt idx="10">
                  <c:v>1225162</c:v>
                </c:pt>
                <c:pt idx="11">
                  <c:v>1301516</c:v>
                </c:pt>
                <c:pt idx="12">
                  <c:v>1457498</c:v>
                </c:pt>
                <c:pt idx="13">
                  <c:v>1538958</c:v>
                </c:pt>
                <c:pt idx="14">
                  <c:v>1629562</c:v>
                </c:pt>
                <c:pt idx="15">
                  <c:v>1765987</c:v>
                </c:pt>
                <c:pt idx="16">
                  <c:v>1893050</c:v>
                </c:pt>
                <c:pt idx="17">
                  <c:v>2000950</c:v>
                </c:pt>
                <c:pt idx="18">
                  <c:v>2232633</c:v>
                </c:pt>
                <c:pt idx="19">
                  <c:v>2460450</c:v>
                </c:pt>
                <c:pt idx="20">
                  <c:v>2618751</c:v>
                </c:pt>
                <c:pt idx="21">
                  <c:v>2710874</c:v>
                </c:pt>
                <c:pt idx="22">
                  <c:v>2841037</c:v>
                </c:pt>
                <c:pt idx="23">
                  <c:v>2946692</c:v>
                </c:pt>
                <c:pt idx="24">
                  <c:v>3118679</c:v>
                </c:pt>
                <c:pt idx="25">
                  <c:v>3298415</c:v>
                </c:pt>
                <c:pt idx="26">
                  <c:v>3460446</c:v>
                </c:pt>
                <c:pt idx="27">
                  <c:v>3576910</c:v>
                </c:pt>
                <c:pt idx="28">
                  <c:v>3702773</c:v>
                </c:pt>
                <c:pt idx="29">
                  <c:v>3804326</c:v>
                </c:pt>
                <c:pt idx="30">
                  <c:v>3943993</c:v>
                </c:pt>
                <c:pt idx="31">
                  <c:v>4084754</c:v>
                </c:pt>
                <c:pt idx="32">
                  <c:v>4209685</c:v>
                </c:pt>
                <c:pt idx="33">
                  <c:v>4299094</c:v>
                </c:pt>
                <c:pt idx="34">
                  <c:v>4388336</c:v>
                </c:pt>
                <c:pt idx="35">
                  <c:v>4527900</c:v>
                </c:pt>
                <c:pt idx="36">
                  <c:v>4671630</c:v>
                </c:pt>
                <c:pt idx="37">
                  <c:v>4848347</c:v>
                </c:pt>
                <c:pt idx="38">
                  <c:v>4975850</c:v>
                </c:pt>
                <c:pt idx="39">
                  <c:v>5098966</c:v>
                </c:pt>
                <c:pt idx="40">
                  <c:v>5244024</c:v>
                </c:pt>
                <c:pt idx="41">
                  <c:v>5411075</c:v>
                </c:pt>
                <c:pt idx="42">
                  <c:v>5553893</c:v>
                </c:pt>
                <c:pt idx="43">
                  <c:v>5727163</c:v>
                </c:pt>
                <c:pt idx="44">
                  <c:v>5842471</c:v>
                </c:pt>
                <c:pt idx="45">
                  <c:v>5956739</c:v>
                </c:pt>
                <c:pt idx="46">
                  <c:v>6049535</c:v>
                </c:pt>
                <c:pt idx="47">
                  <c:v>6201219</c:v>
                </c:pt>
                <c:pt idx="48">
                  <c:v>6286251</c:v>
                </c:pt>
                <c:pt idx="49">
                  <c:v>6376796</c:v>
                </c:pt>
                <c:pt idx="50">
                  <c:v>6651117</c:v>
                </c:pt>
                <c:pt idx="51">
                  <c:v>6805204</c:v>
                </c:pt>
                <c:pt idx="52">
                  <c:v>6992866</c:v>
                </c:pt>
                <c:pt idx="53">
                  <c:v>7171904</c:v>
                </c:pt>
                <c:pt idx="54">
                  <c:v>7325407</c:v>
                </c:pt>
                <c:pt idx="55">
                  <c:v>7516977</c:v>
                </c:pt>
                <c:pt idx="56">
                  <c:v>7651961</c:v>
                </c:pt>
                <c:pt idx="57">
                  <c:v>7719157</c:v>
                </c:pt>
                <c:pt idx="58">
                  <c:v>7871078</c:v>
                </c:pt>
                <c:pt idx="59">
                  <c:v>7989876</c:v>
                </c:pt>
                <c:pt idx="60">
                  <c:v>8094675</c:v>
                </c:pt>
                <c:pt idx="61">
                  <c:v>8199277</c:v>
                </c:pt>
                <c:pt idx="62">
                  <c:v>8365566</c:v>
                </c:pt>
                <c:pt idx="63">
                  <c:v>8655214</c:v>
                </c:pt>
                <c:pt idx="64">
                  <c:v>8823906</c:v>
                </c:pt>
                <c:pt idx="65">
                  <c:v>8935395</c:v>
                </c:pt>
                <c:pt idx="66">
                  <c:v>9045861</c:v>
                </c:pt>
                <c:pt idx="67">
                  <c:v>9124875</c:v>
                </c:pt>
                <c:pt idx="68">
                  <c:v>9287105</c:v>
                </c:pt>
                <c:pt idx="69">
                  <c:v>9402745</c:v>
                </c:pt>
                <c:pt idx="70">
                  <c:v>9512260</c:v>
                </c:pt>
                <c:pt idx="71">
                  <c:v>9603646</c:v>
                </c:pt>
                <c:pt idx="72">
                  <c:v>9795766</c:v>
                </c:pt>
                <c:pt idx="73">
                  <c:v>9900144</c:v>
                </c:pt>
                <c:pt idx="74">
                  <c:v>10065316</c:v>
                </c:pt>
                <c:pt idx="75">
                  <c:v>10198828</c:v>
                </c:pt>
                <c:pt idx="76">
                  <c:v>10304219</c:v>
                </c:pt>
                <c:pt idx="77">
                  <c:v>10435799</c:v>
                </c:pt>
                <c:pt idx="78">
                  <c:v>10566045</c:v>
                </c:pt>
                <c:pt idx="79">
                  <c:v>10677070</c:v>
                </c:pt>
                <c:pt idx="80">
                  <c:v>10789834</c:v>
                </c:pt>
                <c:pt idx="81">
                  <c:v>10958317</c:v>
                </c:pt>
                <c:pt idx="82">
                  <c:v>11119047</c:v>
                </c:pt>
                <c:pt idx="83">
                  <c:v>11235525</c:v>
                </c:pt>
                <c:pt idx="84">
                  <c:v>11350764</c:v>
                </c:pt>
                <c:pt idx="85">
                  <c:v>11459881</c:v>
                </c:pt>
                <c:pt idx="86">
                  <c:v>11554593</c:v>
                </c:pt>
                <c:pt idx="87">
                  <c:v>11693716</c:v>
                </c:pt>
                <c:pt idx="88">
                  <c:v>11910894</c:v>
                </c:pt>
                <c:pt idx="89">
                  <c:v>11993846</c:v>
                </c:pt>
                <c:pt idx="90">
                  <c:v>12236718</c:v>
                </c:pt>
                <c:pt idx="91">
                  <c:v>12359060</c:v>
                </c:pt>
                <c:pt idx="92">
                  <c:v>12480144</c:v>
                </c:pt>
                <c:pt idx="93">
                  <c:v>12616754</c:v>
                </c:pt>
                <c:pt idx="94">
                  <c:v>12738854</c:v>
                </c:pt>
                <c:pt idx="95">
                  <c:v>12863245</c:v>
                </c:pt>
                <c:pt idx="96">
                  <c:v>12944900</c:v>
                </c:pt>
                <c:pt idx="97">
                  <c:v>13077335</c:v>
                </c:pt>
                <c:pt idx="98">
                  <c:v>13231977</c:v>
                </c:pt>
                <c:pt idx="99">
                  <c:v>13366660</c:v>
                </c:pt>
                <c:pt idx="100">
                  <c:v>13587534</c:v>
                </c:pt>
                <c:pt idx="101">
                  <c:v>13727086</c:v>
                </c:pt>
                <c:pt idx="102">
                  <c:v>13874071</c:v>
                </c:pt>
                <c:pt idx="103">
                  <c:v>14022870</c:v>
                </c:pt>
                <c:pt idx="104">
                  <c:v>14185137</c:v>
                </c:pt>
                <c:pt idx="105">
                  <c:v>14289775</c:v>
                </c:pt>
                <c:pt idx="106">
                  <c:v>14474472</c:v>
                </c:pt>
                <c:pt idx="107">
                  <c:v>14602348</c:v>
                </c:pt>
                <c:pt idx="108">
                  <c:v>14739449</c:v>
                </c:pt>
                <c:pt idx="109">
                  <c:v>14881916</c:v>
                </c:pt>
                <c:pt idx="110">
                  <c:v>14997211</c:v>
                </c:pt>
                <c:pt idx="111">
                  <c:v>15109302</c:v>
                </c:pt>
                <c:pt idx="112">
                  <c:v>15237891</c:v>
                </c:pt>
                <c:pt idx="113">
                  <c:v>15370673</c:v>
                </c:pt>
                <c:pt idx="114">
                  <c:v>15484111</c:v>
                </c:pt>
                <c:pt idx="115">
                  <c:v>15783823</c:v>
                </c:pt>
                <c:pt idx="116">
                  <c:v>15988832</c:v>
                </c:pt>
                <c:pt idx="117">
                  <c:v>16114377</c:v>
                </c:pt>
                <c:pt idx="118">
                  <c:v>16190745</c:v>
                </c:pt>
                <c:pt idx="119">
                  <c:v>16228142</c:v>
                </c:pt>
                <c:pt idx="120">
                  <c:v>16346724</c:v>
                </c:pt>
                <c:pt idx="121">
                  <c:v>16487817</c:v>
                </c:pt>
                <c:pt idx="122">
                  <c:v>16701800</c:v>
                </c:pt>
                <c:pt idx="123">
                  <c:v>16850220</c:v>
                </c:pt>
                <c:pt idx="124">
                  <c:v>16977210</c:v>
                </c:pt>
                <c:pt idx="125">
                  <c:v>17084337</c:v>
                </c:pt>
                <c:pt idx="126">
                  <c:v>17177420</c:v>
                </c:pt>
                <c:pt idx="127">
                  <c:v>17286580</c:v>
                </c:pt>
                <c:pt idx="128">
                  <c:v>17405503</c:v>
                </c:pt>
                <c:pt idx="129">
                  <c:v>17531718</c:v>
                </c:pt>
                <c:pt idx="130">
                  <c:v>17691234</c:v>
                </c:pt>
                <c:pt idx="131">
                  <c:v>17841834</c:v>
                </c:pt>
                <c:pt idx="132">
                  <c:v>18087102</c:v>
                </c:pt>
                <c:pt idx="133">
                  <c:v>18204413</c:v>
                </c:pt>
                <c:pt idx="134">
                  <c:v>18392608</c:v>
                </c:pt>
                <c:pt idx="135">
                  <c:v>18643175</c:v>
                </c:pt>
                <c:pt idx="136">
                  <c:v>18899379</c:v>
                </c:pt>
                <c:pt idx="137">
                  <c:v>19107613</c:v>
                </c:pt>
                <c:pt idx="138">
                  <c:v>19271559</c:v>
                </c:pt>
                <c:pt idx="139">
                  <c:v>19388532</c:v>
                </c:pt>
                <c:pt idx="140">
                  <c:v>19470632</c:v>
                </c:pt>
                <c:pt idx="141">
                  <c:v>19542649</c:v>
                </c:pt>
                <c:pt idx="142">
                  <c:v>19636358</c:v>
                </c:pt>
                <c:pt idx="143">
                  <c:v>19748322</c:v>
                </c:pt>
                <c:pt idx="144">
                  <c:v>19865717</c:v>
                </c:pt>
                <c:pt idx="145">
                  <c:v>19956755</c:v>
                </c:pt>
                <c:pt idx="146">
                  <c:v>20061100</c:v>
                </c:pt>
                <c:pt idx="147">
                  <c:v>20157880</c:v>
                </c:pt>
                <c:pt idx="148">
                  <c:v>20240622</c:v>
                </c:pt>
                <c:pt idx="149">
                  <c:v>20491226</c:v>
                </c:pt>
                <c:pt idx="150">
                  <c:v>20557502</c:v>
                </c:pt>
                <c:pt idx="151">
                  <c:v>20558140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'data vs time'!$D$2</c:f>
              <c:strCache>
                <c:ptCount val="1"/>
                <c:pt idx="0">
                  <c:v>Hangover-RTP-720p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time'!$D$3:$D$155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77590</c:v>
                </c:pt>
                <c:pt idx="3">
                  <c:v>88046</c:v>
                </c:pt>
                <c:pt idx="4">
                  <c:v>98494</c:v>
                </c:pt>
                <c:pt idx="5">
                  <c:v>106618</c:v>
                </c:pt>
                <c:pt idx="6">
                  <c:v>552896</c:v>
                </c:pt>
                <c:pt idx="7">
                  <c:v>3414577</c:v>
                </c:pt>
                <c:pt idx="8">
                  <c:v>4398532</c:v>
                </c:pt>
                <c:pt idx="9">
                  <c:v>4928645</c:v>
                </c:pt>
                <c:pt idx="10">
                  <c:v>5930736</c:v>
                </c:pt>
                <c:pt idx="11">
                  <c:v>6142321</c:v>
                </c:pt>
                <c:pt idx="12">
                  <c:v>6673009</c:v>
                </c:pt>
                <c:pt idx="13">
                  <c:v>7097828</c:v>
                </c:pt>
                <c:pt idx="14">
                  <c:v>7560215</c:v>
                </c:pt>
                <c:pt idx="15">
                  <c:v>8185204</c:v>
                </c:pt>
                <c:pt idx="16">
                  <c:v>8533859</c:v>
                </c:pt>
                <c:pt idx="17">
                  <c:v>9075058</c:v>
                </c:pt>
                <c:pt idx="18">
                  <c:v>10144821</c:v>
                </c:pt>
                <c:pt idx="19">
                  <c:v>11152783</c:v>
                </c:pt>
                <c:pt idx="20">
                  <c:v>11692963</c:v>
                </c:pt>
                <c:pt idx="21">
                  <c:v>12282464</c:v>
                </c:pt>
                <c:pt idx="22">
                  <c:v>13207274</c:v>
                </c:pt>
                <c:pt idx="23">
                  <c:v>13913160</c:v>
                </c:pt>
                <c:pt idx="24">
                  <c:v>14764010</c:v>
                </c:pt>
                <c:pt idx="25">
                  <c:v>15430240</c:v>
                </c:pt>
                <c:pt idx="26">
                  <c:v>15948735</c:v>
                </c:pt>
                <c:pt idx="27">
                  <c:v>16355557</c:v>
                </c:pt>
                <c:pt idx="28">
                  <c:v>16763699</c:v>
                </c:pt>
                <c:pt idx="29">
                  <c:v>17147433</c:v>
                </c:pt>
                <c:pt idx="30">
                  <c:v>17667513</c:v>
                </c:pt>
                <c:pt idx="31">
                  <c:v>18214972</c:v>
                </c:pt>
                <c:pt idx="32">
                  <c:v>18957969</c:v>
                </c:pt>
                <c:pt idx="33">
                  <c:v>19500264</c:v>
                </c:pt>
                <c:pt idx="34">
                  <c:v>20025644</c:v>
                </c:pt>
                <c:pt idx="35">
                  <c:v>20562709</c:v>
                </c:pt>
                <c:pt idx="36">
                  <c:v>21083535</c:v>
                </c:pt>
                <c:pt idx="37">
                  <c:v>21706862</c:v>
                </c:pt>
                <c:pt idx="38">
                  <c:v>22422816</c:v>
                </c:pt>
                <c:pt idx="39">
                  <c:v>23202505</c:v>
                </c:pt>
                <c:pt idx="40">
                  <c:v>24003260</c:v>
                </c:pt>
                <c:pt idx="41">
                  <c:v>24627916</c:v>
                </c:pt>
                <c:pt idx="42">
                  <c:v>25016667</c:v>
                </c:pt>
                <c:pt idx="43">
                  <c:v>25746433</c:v>
                </c:pt>
                <c:pt idx="44">
                  <c:v>26447904</c:v>
                </c:pt>
                <c:pt idx="45">
                  <c:v>27198759</c:v>
                </c:pt>
                <c:pt idx="46">
                  <c:v>27966342</c:v>
                </c:pt>
                <c:pt idx="47">
                  <c:v>28701740</c:v>
                </c:pt>
                <c:pt idx="48">
                  <c:v>29048371</c:v>
                </c:pt>
                <c:pt idx="49">
                  <c:v>29215338</c:v>
                </c:pt>
                <c:pt idx="50">
                  <c:v>30210409</c:v>
                </c:pt>
                <c:pt idx="51">
                  <c:v>30974112</c:v>
                </c:pt>
                <c:pt idx="52">
                  <c:v>31803751</c:v>
                </c:pt>
                <c:pt idx="53">
                  <c:v>32578165</c:v>
                </c:pt>
                <c:pt idx="54">
                  <c:v>33369155</c:v>
                </c:pt>
                <c:pt idx="55">
                  <c:v>34453381</c:v>
                </c:pt>
                <c:pt idx="56">
                  <c:v>35197833</c:v>
                </c:pt>
                <c:pt idx="57">
                  <c:v>35722357</c:v>
                </c:pt>
                <c:pt idx="58">
                  <c:v>36269788</c:v>
                </c:pt>
                <c:pt idx="59">
                  <c:v>36662225</c:v>
                </c:pt>
                <c:pt idx="60">
                  <c:v>37036032</c:v>
                </c:pt>
                <c:pt idx="61">
                  <c:v>37460109</c:v>
                </c:pt>
                <c:pt idx="62">
                  <c:v>38176419</c:v>
                </c:pt>
                <c:pt idx="63">
                  <c:v>39082262</c:v>
                </c:pt>
                <c:pt idx="64">
                  <c:v>39706550</c:v>
                </c:pt>
                <c:pt idx="65">
                  <c:v>40367269</c:v>
                </c:pt>
                <c:pt idx="66">
                  <c:v>40850961</c:v>
                </c:pt>
                <c:pt idx="67">
                  <c:v>41198680</c:v>
                </c:pt>
                <c:pt idx="68">
                  <c:v>42020973</c:v>
                </c:pt>
                <c:pt idx="69">
                  <c:v>42698885</c:v>
                </c:pt>
                <c:pt idx="70">
                  <c:v>43335538</c:v>
                </c:pt>
                <c:pt idx="71">
                  <c:v>43889467</c:v>
                </c:pt>
                <c:pt idx="72">
                  <c:v>44653964</c:v>
                </c:pt>
                <c:pt idx="73">
                  <c:v>44833681</c:v>
                </c:pt>
                <c:pt idx="74">
                  <c:v>45312113</c:v>
                </c:pt>
                <c:pt idx="75">
                  <c:v>45862700</c:v>
                </c:pt>
                <c:pt idx="76">
                  <c:v>46938764</c:v>
                </c:pt>
                <c:pt idx="77">
                  <c:v>47859955</c:v>
                </c:pt>
                <c:pt idx="78">
                  <c:v>48215832</c:v>
                </c:pt>
                <c:pt idx="79">
                  <c:v>49322092</c:v>
                </c:pt>
                <c:pt idx="80">
                  <c:v>49851359</c:v>
                </c:pt>
                <c:pt idx="81">
                  <c:v>50366415</c:v>
                </c:pt>
                <c:pt idx="82">
                  <c:v>50881561</c:v>
                </c:pt>
                <c:pt idx="83">
                  <c:v>51272441</c:v>
                </c:pt>
                <c:pt idx="84">
                  <c:v>51642901</c:v>
                </c:pt>
                <c:pt idx="85">
                  <c:v>52051638</c:v>
                </c:pt>
                <c:pt idx="86">
                  <c:v>52782413</c:v>
                </c:pt>
                <c:pt idx="87">
                  <c:v>53564737</c:v>
                </c:pt>
                <c:pt idx="88">
                  <c:v>54497365</c:v>
                </c:pt>
                <c:pt idx="89">
                  <c:v>55203950</c:v>
                </c:pt>
                <c:pt idx="90">
                  <c:v>55972828</c:v>
                </c:pt>
                <c:pt idx="91">
                  <c:v>56695263</c:v>
                </c:pt>
                <c:pt idx="92">
                  <c:v>57300786</c:v>
                </c:pt>
                <c:pt idx="93">
                  <c:v>58115879</c:v>
                </c:pt>
                <c:pt idx="94">
                  <c:v>59462155</c:v>
                </c:pt>
                <c:pt idx="95">
                  <c:v>59763365</c:v>
                </c:pt>
                <c:pt idx="96">
                  <c:v>60196587</c:v>
                </c:pt>
                <c:pt idx="97">
                  <c:v>60799391</c:v>
                </c:pt>
                <c:pt idx="98">
                  <c:v>61442743</c:v>
                </c:pt>
                <c:pt idx="99">
                  <c:v>62237610</c:v>
                </c:pt>
                <c:pt idx="100">
                  <c:v>63022921</c:v>
                </c:pt>
                <c:pt idx="101">
                  <c:v>63982743</c:v>
                </c:pt>
                <c:pt idx="102">
                  <c:v>64475655</c:v>
                </c:pt>
                <c:pt idx="103">
                  <c:v>65203226</c:v>
                </c:pt>
                <c:pt idx="104">
                  <c:v>65742960</c:v>
                </c:pt>
                <c:pt idx="105">
                  <c:v>66478188</c:v>
                </c:pt>
                <c:pt idx="106">
                  <c:v>66925173</c:v>
                </c:pt>
                <c:pt idx="107">
                  <c:v>67565829</c:v>
                </c:pt>
                <c:pt idx="108">
                  <c:v>68244523</c:v>
                </c:pt>
                <c:pt idx="109">
                  <c:v>68863872</c:v>
                </c:pt>
                <c:pt idx="110">
                  <c:v>69310178</c:v>
                </c:pt>
                <c:pt idx="111">
                  <c:v>69648244</c:v>
                </c:pt>
                <c:pt idx="112">
                  <c:v>70042704</c:v>
                </c:pt>
                <c:pt idx="113">
                  <c:v>70411785</c:v>
                </c:pt>
                <c:pt idx="114">
                  <c:v>71811317</c:v>
                </c:pt>
                <c:pt idx="115">
                  <c:v>73447276</c:v>
                </c:pt>
                <c:pt idx="116">
                  <c:v>74111420</c:v>
                </c:pt>
                <c:pt idx="117">
                  <c:v>74354419</c:v>
                </c:pt>
                <c:pt idx="118">
                  <c:v>74446484</c:v>
                </c:pt>
                <c:pt idx="119">
                  <c:v>74798888</c:v>
                </c:pt>
                <c:pt idx="120">
                  <c:v>75371616</c:v>
                </c:pt>
                <c:pt idx="121">
                  <c:v>76228733</c:v>
                </c:pt>
                <c:pt idx="122">
                  <c:v>76937128</c:v>
                </c:pt>
                <c:pt idx="123">
                  <c:v>77737523</c:v>
                </c:pt>
                <c:pt idx="124">
                  <c:v>78229815</c:v>
                </c:pt>
                <c:pt idx="125">
                  <c:v>78629508</c:v>
                </c:pt>
                <c:pt idx="126">
                  <c:v>79001471</c:v>
                </c:pt>
                <c:pt idx="127">
                  <c:v>79403125</c:v>
                </c:pt>
                <c:pt idx="128">
                  <c:v>79877188</c:v>
                </c:pt>
                <c:pt idx="129">
                  <c:v>80708911</c:v>
                </c:pt>
                <c:pt idx="130">
                  <c:v>81689421</c:v>
                </c:pt>
                <c:pt idx="131">
                  <c:v>82897678</c:v>
                </c:pt>
                <c:pt idx="132">
                  <c:v>83543041</c:v>
                </c:pt>
                <c:pt idx="133">
                  <c:v>84173007</c:v>
                </c:pt>
                <c:pt idx="134">
                  <c:v>85068168</c:v>
                </c:pt>
                <c:pt idx="135">
                  <c:v>85820331</c:v>
                </c:pt>
                <c:pt idx="136">
                  <c:v>86354471</c:v>
                </c:pt>
                <c:pt idx="137">
                  <c:v>86713727</c:v>
                </c:pt>
                <c:pt idx="138">
                  <c:v>87431882</c:v>
                </c:pt>
                <c:pt idx="139">
                  <c:v>88166947</c:v>
                </c:pt>
                <c:pt idx="140">
                  <c:v>88832789</c:v>
                </c:pt>
                <c:pt idx="141">
                  <c:v>89580676</c:v>
                </c:pt>
                <c:pt idx="142">
                  <c:v>90195440</c:v>
                </c:pt>
                <c:pt idx="143">
                  <c:v>90830032</c:v>
                </c:pt>
                <c:pt idx="144">
                  <c:v>91365534</c:v>
                </c:pt>
                <c:pt idx="145">
                  <c:v>92037786</c:v>
                </c:pt>
                <c:pt idx="146">
                  <c:v>92662691</c:v>
                </c:pt>
                <c:pt idx="147">
                  <c:v>92925725</c:v>
                </c:pt>
                <c:pt idx="148">
                  <c:v>93440259</c:v>
                </c:pt>
                <c:pt idx="149">
                  <c:v>93571394</c:v>
                </c:pt>
                <c:pt idx="150">
                  <c:v>93572269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'data vs time'!$E$2</c:f>
              <c:strCache>
                <c:ptCount val="1"/>
                <c:pt idx="0">
                  <c:v>Hangover-RTP-1080p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time'!$E$3:$E$155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126103</c:v>
                </c:pt>
                <c:pt idx="3">
                  <c:v>135325</c:v>
                </c:pt>
                <c:pt idx="4">
                  <c:v>263261</c:v>
                </c:pt>
                <c:pt idx="5">
                  <c:v>273161</c:v>
                </c:pt>
                <c:pt idx="6">
                  <c:v>1522666</c:v>
                </c:pt>
                <c:pt idx="7">
                  <c:v>7708504</c:v>
                </c:pt>
                <c:pt idx="8">
                  <c:v>8469683</c:v>
                </c:pt>
                <c:pt idx="9">
                  <c:v>10090527</c:v>
                </c:pt>
                <c:pt idx="10">
                  <c:v>12054558</c:v>
                </c:pt>
                <c:pt idx="11">
                  <c:v>12224532</c:v>
                </c:pt>
                <c:pt idx="12">
                  <c:v>12266157</c:v>
                </c:pt>
                <c:pt idx="13">
                  <c:v>14206722</c:v>
                </c:pt>
                <c:pt idx="14">
                  <c:v>15467623</c:v>
                </c:pt>
                <c:pt idx="15">
                  <c:v>16377644</c:v>
                </c:pt>
                <c:pt idx="16">
                  <c:v>17247713</c:v>
                </c:pt>
                <c:pt idx="17">
                  <c:v>18745401</c:v>
                </c:pt>
                <c:pt idx="18">
                  <c:v>20679448</c:v>
                </c:pt>
                <c:pt idx="19">
                  <c:v>22007138</c:v>
                </c:pt>
                <c:pt idx="20">
                  <c:v>23054682</c:v>
                </c:pt>
                <c:pt idx="21">
                  <c:v>24442977</c:v>
                </c:pt>
                <c:pt idx="22">
                  <c:v>26170219</c:v>
                </c:pt>
                <c:pt idx="23">
                  <c:v>27758520</c:v>
                </c:pt>
                <c:pt idx="24">
                  <c:v>29127399</c:v>
                </c:pt>
                <c:pt idx="25">
                  <c:v>30263971</c:v>
                </c:pt>
                <c:pt idx="26">
                  <c:v>30997715</c:v>
                </c:pt>
                <c:pt idx="27">
                  <c:v>32057480</c:v>
                </c:pt>
                <c:pt idx="28">
                  <c:v>32788851</c:v>
                </c:pt>
                <c:pt idx="29">
                  <c:v>33551943</c:v>
                </c:pt>
                <c:pt idx="30">
                  <c:v>34634990</c:v>
                </c:pt>
                <c:pt idx="31">
                  <c:v>35832719</c:v>
                </c:pt>
                <c:pt idx="32">
                  <c:v>37666269</c:v>
                </c:pt>
                <c:pt idx="33">
                  <c:v>39242658</c:v>
                </c:pt>
                <c:pt idx="34">
                  <c:v>40863849</c:v>
                </c:pt>
                <c:pt idx="35">
                  <c:v>41529743</c:v>
                </c:pt>
                <c:pt idx="36">
                  <c:v>42284455</c:v>
                </c:pt>
                <c:pt idx="37">
                  <c:v>43148571</c:v>
                </c:pt>
                <c:pt idx="38">
                  <c:v>43963157</c:v>
                </c:pt>
                <c:pt idx="39">
                  <c:v>44971346</c:v>
                </c:pt>
                <c:pt idx="40">
                  <c:v>45924725</c:v>
                </c:pt>
                <c:pt idx="41">
                  <c:v>46706430</c:v>
                </c:pt>
                <c:pt idx="42">
                  <c:v>47616264</c:v>
                </c:pt>
                <c:pt idx="43">
                  <c:v>48987503</c:v>
                </c:pt>
                <c:pt idx="44">
                  <c:v>50430642</c:v>
                </c:pt>
                <c:pt idx="45">
                  <c:v>52083644</c:v>
                </c:pt>
                <c:pt idx="46">
                  <c:v>53584152</c:v>
                </c:pt>
                <c:pt idx="47">
                  <c:v>54384381</c:v>
                </c:pt>
                <c:pt idx="48">
                  <c:v>54674473</c:v>
                </c:pt>
                <c:pt idx="49">
                  <c:v>55690533</c:v>
                </c:pt>
                <c:pt idx="50">
                  <c:v>57093767</c:v>
                </c:pt>
                <c:pt idx="51">
                  <c:v>58808439</c:v>
                </c:pt>
                <c:pt idx="52">
                  <c:v>60541699</c:v>
                </c:pt>
                <c:pt idx="53">
                  <c:v>61887054</c:v>
                </c:pt>
                <c:pt idx="54">
                  <c:v>63628993</c:v>
                </c:pt>
                <c:pt idx="55">
                  <c:v>65344550</c:v>
                </c:pt>
                <c:pt idx="56">
                  <c:v>66407078</c:v>
                </c:pt>
                <c:pt idx="57">
                  <c:v>67577773</c:v>
                </c:pt>
                <c:pt idx="58">
                  <c:v>68283682</c:v>
                </c:pt>
                <c:pt idx="59">
                  <c:v>69164470</c:v>
                </c:pt>
                <c:pt idx="60">
                  <c:v>69779270</c:v>
                </c:pt>
                <c:pt idx="61">
                  <c:v>70470980</c:v>
                </c:pt>
                <c:pt idx="62">
                  <c:v>72354537</c:v>
                </c:pt>
                <c:pt idx="63">
                  <c:v>73297136</c:v>
                </c:pt>
                <c:pt idx="64">
                  <c:v>74450853</c:v>
                </c:pt>
                <c:pt idx="65">
                  <c:v>75440335</c:v>
                </c:pt>
                <c:pt idx="66">
                  <c:v>76281797</c:v>
                </c:pt>
                <c:pt idx="67">
                  <c:v>77543602</c:v>
                </c:pt>
                <c:pt idx="68">
                  <c:v>79198510</c:v>
                </c:pt>
                <c:pt idx="69">
                  <c:v>80358725</c:v>
                </c:pt>
                <c:pt idx="70">
                  <c:v>81253998</c:v>
                </c:pt>
                <c:pt idx="71">
                  <c:v>82567950</c:v>
                </c:pt>
                <c:pt idx="72">
                  <c:v>83056115</c:v>
                </c:pt>
                <c:pt idx="73">
                  <c:v>83600088</c:v>
                </c:pt>
                <c:pt idx="74">
                  <c:v>84400524</c:v>
                </c:pt>
                <c:pt idx="75">
                  <c:v>85960098</c:v>
                </c:pt>
                <c:pt idx="76">
                  <c:v>87811457</c:v>
                </c:pt>
                <c:pt idx="77">
                  <c:v>88899151</c:v>
                </c:pt>
                <c:pt idx="78">
                  <c:v>90135156</c:v>
                </c:pt>
                <c:pt idx="79">
                  <c:v>91666517</c:v>
                </c:pt>
                <c:pt idx="80">
                  <c:v>92468858</c:v>
                </c:pt>
                <c:pt idx="81">
                  <c:v>93424576</c:v>
                </c:pt>
                <c:pt idx="82">
                  <c:v>94294098</c:v>
                </c:pt>
                <c:pt idx="83">
                  <c:v>95160233</c:v>
                </c:pt>
                <c:pt idx="84">
                  <c:v>96064268</c:v>
                </c:pt>
                <c:pt idx="85">
                  <c:v>97130524</c:v>
                </c:pt>
                <c:pt idx="86">
                  <c:v>98530345</c:v>
                </c:pt>
                <c:pt idx="87">
                  <c:v>99942892</c:v>
                </c:pt>
                <c:pt idx="88">
                  <c:v>101092080</c:v>
                </c:pt>
                <c:pt idx="89">
                  <c:v>102310690</c:v>
                </c:pt>
                <c:pt idx="90">
                  <c:v>103649530</c:v>
                </c:pt>
                <c:pt idx="91">
                  <c:v>104642570</c:v>
                </c:pt>
                <c:pt idx="92">
                  <c:v>105665143</c:v>
                </c:pt>
                <c:pt idx="93">
                  <c:v>107293679</c:v>
                </c:pt>
                <c:pt idx="94">
                  <c:v>108766962</c:v>
                </c:pt>
                <c:pt idx="95">
                  <c:v>109719634</c:v>
                </c:pt>
                <c:pt idx="96">
                  <c:v>110162962</c:v>
                </c:pt>
                <c:pt idx="97">
                  <c:v>110960063</c:v>
                </c:pt>
                <c:pt idx="98">
                  <c:v>111818361</c:v>
                </c:pt>
                <c:pt idx="99">
                  <c:v>113271734</c:v>
                </c:pt>
                <c:pt idx="100">
                  <c:v>114519727</c:v>
                </c:pt>
                <c:pt idx="101">
                  <c:v>116604580</c:v>
                </c:pt>
                <c:pt idx="102">
                  <c:v>117521207</c:v>
                </c:pt>
                <c:pt idx="103">
                  <c:v>118973813</c:v>
                </c:pt>
                <c:pt idx="104">
                  <c:v>119927988</c:v>
                </c:pt>
                <c:pt idx="105">
                  <c:v>120970325</c:v>
                </c:pt>
                <c:pt idx="106">
                  <c:v>122281257</c:v>
                </c:pt>
                <c:pt idx="107">
                  <c:v>123308644</c:v>
                </c:pt>
                <c:pt idx="108">
                  <c:v>124443622</c:v>
                </c:pt>
                <c:pt idx="109">
                  <c:v>125703336</c:v>
                </c:pt>
                <c:pt idx="110">
                  <c:v>126806674</c:v>
                </c:pt>
                <c:pt idx="111">
                  <c:v>127555197</c:v>
                </c:pt>
                <c:pt idx="112">
                  <c:v>128058764</c:v>
                </c:pt>
                <c:pt idx="113">
                  <c:v>128639452</c:v>
                </c:pt>
                <c:pt idx="114">
                  <c:v>129509780</c:v>
                </c:pt>
                <c:pt idx="115">
                  <c:v>133997401</c:v>
                </c:pt>
                <c:pt idx="116">
                  <c:v>135953510</c:v>
                </c:pt>
                <c:pt idx="117">
                  <c:v>137037548</c:v>
                </c:pt>
                <c:pt idx="118">
                  <c:v>137065058</c:v>
                </c:pt>
                <c:pt idx="119">
                  <c:v>137656874</c:v>
                </c:pt>
                <c:pt idx="120">
                  <c:v>138082796</c:v>
                </c:pt>
                <c:pt idx="121">
                  <c:v>139532035</c:v>
                </c:pt>
                <c:pt idx="122">
                  <c:v>141039418</c:v>
                </c:pt>
                <c:pt idx="123">
                  <c:v>142163232</c:v>
                </c:pt>
                <c:pt idx="124">
                  <c:v>143942349</c:v>
                </c:pt>
                <c:pt idx="125">
                  <c:v>144829885</c:v>
                </c:pt>
                <c:pt idx="126">
                  <c:v>145593679</c:v>
                </c:pt>
                <c:pt idx="127">
                  <c:v>146245918</c:v>
                </c:pt>
                <c:pt idx="128">
                  <c:v>147094749</c:v>
                </c:pt>
                <c:pt idx="129">
                  <c:v>148446998</c:v>
                </c:pt>
                <c:pt idx="130">
                  <c:v>149959883</c:v>
                </c:pt>
                <c:pt idx="131">
                  <c:v>152218509</c:v>
                </c:pt>
                <c:pt idx="132">
                  <c:v>153393990</c:v>
                </c:pt>
                <c:pt idx="133">
                  <c:v>154423415</c:v>
                </c:pt>
                <c:pt idx="134">
                  <c:v>155840741</c:v>
                </c:pt>
                <c:pt idx="135">
                  <c:v>157526700</c:v>
                </c:pt>
                <c:pt idx="136">
                  <c:v>158498247</c:v>
                </c:pt>
                <c:pt idx="137">
                  <c:v>159060770</c:v>
                </c:pt>
                <c:pt idx="138">
                  <c:v>160196134</c:v>
                </c:pt>
                <c:pt idx="139">
                  <c:v>161735679</c:v>
                </c:pt>
                <c:pt idx="140">
                  <c:v>163279295</c:v>
                </c:pt>
                <c:pt idx="141">
                  <c:v>164852092</c:v>
                </c:pt>
                <c:pt idx="142">
                  <c:v>166429578</c:v>
                </c:pt>
                <c:pt idx="143">
                  <c:v>167500649</c:v>
                </c:pt>
                <c:pt idx="144">
                  <c:v>168659357</c:v>
                </c:pt>
                <c:pt idx="145">
                  <c:v>169862892</c:v>
                </c:pt>
                <c:pt idx="146">
                  <c:v>171232374</c:v>
                </c:pt>
                <c:pt idx="147">
                  <c:v>172016782</c:v>
                </c:pt>
                <c:pt idx="148">
                  <c:v>172522592</c:v>
                </c:pt>
                <c:pt idx="149">
                  <c:v>173059649</c:v>
                </c:pt>
                <c:pt idx="150">
                  <c:v>173064004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'data vs time'!$F$2</c:f>
              <c:strCache>
                <c:ptCount val="1"/>
                <c:pt idx="0">
                  <c:v>Hangover-RTSP-320p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time'!$F$3:$F$155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11233</c:v>
                </c:pt>
                <c:pt idx="3">
                  <c:v>22422</c:v>
                </c:pt>
                <c:pt idx="4">
                  <c:v>24736</c:v>
                </c:pt>
                <c:pt idx="5">
                  <c:v>55718</c:v>
                </c:pt>
                <c:pt idx="6">
                  <c:v>210755</c:v>
                </c:pt>
                <c:pt idx="7">
                  <c:v>296707</c:v>
                </c:pt>
                <c:pt idx="8">
                  <c:v>364963</c:v>
                </c:pt>
                <c:pt idx="9">
                  <c:v>466810</c:v>
                </c:pt>
                <c:pt idx="10">
                  <c:v>491548</c:v>
                </c:pt>
                <c:pt idx="11">
                  <c:v>491573</c:v>
                </c:pt>
                <c:pt idx="12">
                  <c:v>547379</c:v>
                </c:pt>
                <c:pt idx="13">
                  <c:v>594287</c:v>
                </c:pt>
                <c:pt idx="14">
                  <c:v>647107</c:v>
                </c:pt>
                <c:pt idx="15">
                  <c:v>695533</c:v>
                </c:pt>
                <c:pt idx="16">
                  <c:v>767255</c:v>
                </c:pt>
                <c:pt idx="17">
                  <c:v>843188</c:v>
                </c:pt>
                <c:pt idx="18">
                  <c:v>907876</c:v>
                </c:pt>
                <c:pt idx="19">
                  <c:v>955270</c:v>
                </c:pt>
                <c:pt idx="20">
                  <c:v>1005577</c:v>
                </c:pt>
                <c:pt idx="21">
                  <c:v>1050411</c:v>
                </c:pt>
                <c:pt idx="22">
                  <c:v>1113440</c:v>
                </c:pt>
                <c:pt idx="23">
                  <c:v>1180298</c:v>
                </c:pt>
                <c:pt idx="24">
                  <c:v>1230112</c:v>
                </c:pt>
                <c:pt idx="25">
                  <c:v>1297387</c:v>
                </c:pt>
                <c:pt idx="26">
                  <c:v>1347662</c:v>
                </c:pt>
                <c:pt idx="27">
                  <c:v>1394003</c:v>
                </c:pt>
                <c:pt idx="28">
                  <c:v>1455089</c:v>
                </c:pt>
                <c:pt idx="29">
                  <c:v>1504665</c:v>
                </c:pt>
                <c:pt idx="30">
                  <c:v>1551698</c:v>
                </c:pt>
                <c:pt idx="31">
                  <c:v>1596956</c:v>
                </c:pt>
                <c:pt idx="32">
                  <c:v>1646093</c:v>
                </c:pt>
                <c:pt idx="33">
                  <c:v>1696660</c:v>
                </c:pt>
                <c:pt idx="34">
                  <c:v>1759598</c:v>
                </c:pt>
                <c:pt idx="35">
                  <c:v>1825225</c:v>
                </c:pt>
                <c:pt idx="36">
                  <c:v>1883623</c:v>
                </c:pt>
                <c:pt idx="37">
                  <c:v>1941485</c:v>
                </c:pt>
                <c:pt idx="38">
                  <c:v>1997088</c:v>
                </c:pt>
                <c:pt idx="39">
                  <c:v>2057525</c:v>
                </c:pt>
                <c:pt idx="40">
                  <c:v>2115702</c:v>
                </c:pt>
                <c:pt idx="41">
                  <c:v>2166455</c:v>
                </c:pt>
                <c:pt idx="42">
                  <c:v>2223595</c:v>
                </c:pt>
                <c:pt idx="43">
                  <c:v>2280042</c:v>
                </c:pt>
                <c:pt idx="44">
                  <c:v>2336838</c:v>
                </c:pt>
                <c:pt idx="45">
                  <c:v>2394603</c:v>
                </c:pt>
                <c:pt idx="46">
                  <c:v>2439308</c:v>
                </c:pt>
                <c:pt idx="47">
                  <c:v>2490241</c:v>
                </c:pt>
                <c:pt idx="48">
                  <c:v>2559420</c:v>
                </c:pt>
                <c:pt idx="49">
                  <c:v>2633695</c:v>
                </c:pt>
                <c:pt idx="50">
                  <c:v>2697401</c:v>
                </c:pt>
                <c:pt idx="51">
                  <c:v>2760490</c:v>
                </c:pt>
                <c:pt idx="52">
                  <c:v>2828825</c:v>
                </c:pt>
                <c:pt idx="53">
                  <c:v>2892543</c:v>
                </c:pt>
                <c:pt idx="54">
                  <c:v>2939859</c:v>
                </c:pt>
                <c:pt idx="55">
                  <c:v>2983146</c:v>
                </c:pt>
                <c:pt idx="56">
                  <c:v>3035422</c:v>
                </c:pt>
                <c:pt idx="57">
                  <c:v>3090405</c:v>
                </c:pt>
                <c:pt idx="58">
                  <c:v>3133429</c:v>
                </c:pt>
                <c:pt idx="59">
                  <c:v>3175388</c:v>
                </c:pt>
                <c:pt idx="60">
                  <c:v>3259774</c:v>
                </c:pt>
                <c:pt idx="61">
                  <c:v>3328056</c:v>
                </c:pt>
                <c:pt idx="62">
                  <c:v>3373712</c:v>
                </c:pt>
                <c:pt idx="63">
                  <c:v>3415705</c:v>
                </c:pt>
                <c:pt idx="64">
                  <c:v>3455545</c:v>
                </c:pt>
                <c:pt idx="65">
                  <c:v>3505364</c:v>
                </c:pt>
                <c:pt idx="66">
                  <c:v>3570094</c:v>
                </c:pt>
                <c:pt idx="67">
                  <c:v>3627016</c:v>
                </c:pt>
                <c:pt idx="68">
                  <c:v>3682607</c:v>
                </c:pt>
                <c:pt idx="69">
                  <c:v>3737174</c:v>
                </c:pt>
                <c:pt idx="70">
                  <c:v>3788181</c:v>
                </c:pt>
                <c:pt idx="71">
                  <c:v>3837245</c:v>
                </c:pt>
                <c:pt idx="72">
                  <c:v>3893134</c:v>
                </c:pt>
                <c:pt idx="73">
                  <c:v>3946665</c:v>
                </c:pt>
                <c:pt idx="74">
                  <c:v>3996030</c:v>
                </c:pt>
                <c:pt idx="75">
                  <c:v>4053001</c:v>
                </c:pt>
                <c:pt idx="76">
                  <c:v>4112717</c:v>
                </c:pt>
                <c:pt idx="77">
                  <c:v>4163932</c:v>
                </c:pt>
                <c:pt idx="78">
                  <c:v>4211199</c:v>
                </c:pt>
                <c:pt idx="79">
                  <c:v>4274478</c:v>
                </c:pt>
                <c:pt idx="80">
                  <c:v>4322231</c:v>
                </c:pt>
                <c:pt idx="81">
                  <c:v>4365416</c:v>
                </c:pt>
                <c:pt idx="82">
                  <c:v>4407337</c:v>
                </c:pt>
                <c:pt idx="83">
                  <c:v>4454933</c:v>
                </c:pt>
                <c:pt idx="84">
                  <c:v>4497859</c:v>
                </c:pt>
                <c:pt idx="85">
                  <c:v>4565664</c:v>
                </c:pt>
                <c:pt idx="86">
                  <c:v>4640416</c:v>
                </c:pt>
                <c:pt idx="87">
                  <c:v>4692639</c:v>
                </c:pt>
                <c:pt idx="88">
                  <c:v>4780298</c:v>
                </c:pt>
                <c:pt idx="89">
                  <c:v>4822313</c:v>
                </c:pt>
                <c:pt idx="90">
                  <c:v>4885100</c:v>
                </c:pt>
                <c:pt idx="91">
                  <c:v>4950619</c:v>
                </c:pt>
                <c:pt idx="92">
                  <c:v>5012465</c:v>
                </c:pt>
                <c:pt idx="93">
                  <c:v>5067651</c:v>
                </c:pt>
                <c:pt idx="94">
                  <c:v>5108910</c:v>
                </c:pt>
                <c:pt idx="95">
                  <c:v>5168547</c:v>
                </c:pt>
                <c:pt idx="96">
                  <c:v>5213672</c:v>
                </c:pt>
                <c:pt idx="97">
                  <c:v>5266468</c:v>
                </c:pt>
                <c:pt idx="98">
                  <c:v>5325369</c:v>
                </c:pt>
                <c:pt idx="99">
                  <c:v>5374924</c:v>
                </c:pt>
                <c:pt idx="100">
                  <c:v>5419871</c:v>
                </c:pt>
                <c:pt idx="101">
                  <c:v>5489006</c:v>
                </c:pt>
                <c:pt idx="102">
                  <c:v>5549229</c:v>
                </c:pt>
                <c:pt idx="103">
                  <c:v>5600207</c:v>
                </c:pt>
                <c:pt idx="104">
                  <c:v>5680049</c:v>
                </c:pt>
                <c:pt idx="105">
                  <c:v>5741293</c:v>
                </c:pt>
                <c:pt idx="106">
                  <c:v>5787489</c:v>
                </c:pt>
                <c:pt idx="107">
                  <c:v>5843145</c:v>
                </c:pt>
                <c:pt idx="108">
                  <c:v>5888250</c:v>
                </c:pt>
                <c:pt idx="109">
                  <c:v>5927768</c:v>
                </c:pt>
                <c:pt idx="110">
                  <c:v>5986227</c:v>
                </c:pt>
                <c:pt idx="111">
                  <c:v>6027555</c:v>
                </c:pt>
                <c:pt idx="112">
                  <c:v>6087862</c:v>
                </c:pt>
                <c:pt idx="113">
                  <c:v>6183277</c:v>
                </c:pt>
                <c:pt idx="114">
                  <c:v>6247207</c:v>
                </c:pt>
                <c:pt idx="115">
                  <c:v>6308760</c:v>
                </c:pt>
                <c:pt idx="116">
                  <c:v>6328514</c:v>
                </c:pt>
                <c:pt idx="117">
                  <c:v>6355092</c:v>
                </c:pt>
                <c:pt idx="118">
                  <c:v>6408629</c:v>
                </c:pt>
                <c:pt idx="119">
                  <c:v>6483484</c:v>
                </c:pt>
                <c:pt idx="120">
                  <c:v>6553002</c:v>
                </c:pt>
                <c:pt idx="121">
                  <c:v>6610483</c:v>
                </c:pt>
                <c:pt idx="122">
                  <c:v>6658037</c:v>
                </c:pt>
                <c:pt idx="123">
                  <c:v>6706690</c:v>
                </c:pt>
                <c:pt idx="124">
                  <c:v>6758788</c:v>
                </c:pt>
                <c:pt idx="125">
                  <c:v>6800997</c:v>
                </c:pt>
                <c:pt idx="126">
                  <c:v>6852412</c:v>
                </c:pt>
                <c:pt idx="127">
                  <c:v>6908451</c:v>
                </c:pt>
                <c:pt idx="128">
                  <c:v>6973246</c:v>
                </c:pt>
                <c:pt idx="129">
                  <c:v>7049482</c:v>
                </c:pt>
                <c:pt idx="130">
                  <c:v>7124622</c:v>
                </c:pt>
                <c:pt idx="131">
                  <c:v>7186225</c:v>
                </c:pt>
                <c:pt idx="132">
                  <c:v>7243670</c:v>
                </c:pt>
                <c:pt idx="133">
                  <c:v>7328871</c:v>
                </c:pt>
                <c:pt idx="134">
                  <c:v>7395027</c:v>
                </c:pt>
                <c:pt idx="135">
                  <c:v>7456237</c:v>
                </c:pt>
                <c:pt idx="136">
                  <c:v>7510340</c:v>
                </c:pt>
                <c:pt idx="137">
                  <c:v>7553624</c:v>
                </c:pt>
                <c:pt idx="138">
                  <c:v>7598569</c:v>
                </c:pt>
                <c:pt idx="139">
                  <c:v>7644592</c:v>
                </c:pt>
                <c:pt idx="140">
                  <c:v>7689368</c:v>
                </c:pt>
                <c:pt idx="141">
                  <c:v>7735848</c:v>
                </c:pt>
                <c:pt idx="142">
                  <c:v>7787207</c:v>
                </c:pt>
                <c:pt idx="143">
                  <c:v>7836816</c:v>
                </c:pt>
                <c:pt idx="144">
                  <c:v>7883998</c:v>
                </c:pt>
                <c:pt idx="145">
                  <c:v>7931613</c:v>
                </c:pt>
                <c:pt idx="146">
                  <c:v>7983418</c:v>
                </c:pt>
                <c:pt idx="147">
                  <c:v>8071637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'data vs time'!$G$2</c:f>
              <c:strCache>
                <c:ptCount val="1"/>
              </c:strCache>
            </c:strRef>
          </c:tx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time'!$G$3:$G$155</c:f>
            </c:numRef>
          </c:yVal>
          <c:smooth val="0"/>
        </c:ser>
        <c:ser>
          <c:idx val="6"/>
          <c:order val="6"/>
          <c:tx>
            <c:strRef>
              <c:f>'data vs time'!$H$2</c:f>
              <c:strCache>
                <c:ptCount val="1"/>
                <c:pt idx="0">
                  <c:v>Hangover-RTSP-480p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time'!$H$3:$H$155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4158</c:v>
                </c:pt>
                <c:pt idx="3">
                  <c:v>8967</c:v>
                </c:pt>
                <c:pt idx="4">
                  <c:v>13143</c:v>
                </c:pt>
                <c:pt idx="5">
                  <c:v>356446</c:v>
                </c:pt>
                <c:pt idx="6">
                  <c:v>780031</c:v>
                </c:pt>
                <c:pt idx="7">
                  <c:v>866954</c:v>
                </c:pt>
                <c:pt idx="8">
                  <c:v>1062452</c:v>
                </c:pt>
                <c:pt idx="9">
                  <c:v>1235847</c:v>
                </c:pt>
                <c:pt idx="10">
                  <c:v>1320066</c:v>
                </c:pt>
                <c:pt idx="11">
                  <c:v>1444525</c:v>
                </c:pt>
                <c:pt idx="12">
                  <c:v>1529692</c:v>
                </c:pt>
                <c:pt idx="13">
                  <c:v>1634350</c:v>
                </c:pt>
                <c:pt idx="14">
                  <c:v>1743089</c:v>
                </c:pt>
                <c:pt idx="15">
                  <c:v>1895988</c:v>
                </c:pt>
                <c:pt idx="16">
                  <c:v>2067934</c:v>
                </c:pt>
                <c:pt idx="17">
                  <c:v>2285301</c:v>
                </c:pt>
                <c:pt idx="18">
                  <c:v>2486101</c:v>
                </c:pt>
                <c:pt idx="19">
                  <c:v>2640673</c:v>
                </c:pt>
                <c:pt idx="20">
                  <c:v>2715389</c:v>
                </c:pt>
                <c:pt idx="21">
                  <c:v>2836204</c:v>
                </c:pt>
                <c:pt idx="22">
                  <c:v>2947717</c:v>
                </c:pt>
                <c:pt idx="23">
                  <c:v>3139673</c:v>
                </c:pt>
                <c:pt idx="24">
                  <c:v>3336449</c:v>
                </c:pt>
                <c:pt idx="25">
                  <c:v>3476234</c:v>
                </c:pt>
                <c:pt idx="26">
                  <c:v>3593027</c:v>
                </c:pt>
                <c:pt idx="27">
                  <c:v>3706519</c:v>
                </c:pt>
                <c:pt idx="28">
                  <c:v>3791445</c:v>
                </c:pt>
                <c:pt idx="29">
                  <c:v>3961970</c:v>
                </c:pt>
                <c:pt idx="30">
                  <c:v>4101137</c:v>
                </c:pt>
                <c:pt idx="31">
                  <c:v>4187644</c:v>
                </c:pt>
                <c:pt idx="32">
                  <c:v>4279120</c:v>
                </c:pt>
                <c:pt idx="33">
                  <c:v>4406145</c:v>
                </c:pt>
                <c:pt idx="34">
                  <c:v>4522521</c:v>
                </c:pt>
                <c:pt idx="35">
                  <c:v>4684707</c:v>
                </c:pt>
                <c:pt idx="36">
                  <c:v>4847259</c:v>
                </c:pt>
                <c:pt idx="37">
                  <c:v>4972319</c:v>
                </c:pt>
                <c:pt idx="38">
                  <c:v>5113230</c:v>
                </c:pt>
                <c:pt idx="39">
                  <c:v>5269321</c:v>
                </c:pt>
                <c:pt idx="40">
                  <c:v>5447656</c:v>
                </c:pt>
                <c:pt idx="41">
                  <c:v>5587050</c:v>
                </c:pt>
                <c:pt idx="42">
                  <c:v>5724354</c:v>
                </c:pt>
                <c:pt idx="43">
                  <c:v>5840875</c:v>
                </c:pt>
                <c:pt idx="44">
                  <c:v>5935867</c:v>
                </c:pt>
                <c:pt idx="45">
                  <c:v>6049001</c:v>
                </c:pt>
                <c:pt idx="46">
                  <c:v>6183112</c:v>
                </c:pt>
                <c:pt idx="47">
                  <c:v>6262910</c:v>
                </c:pt>
                <c:pt idx="48">
                  <c:v>6433674</c:v>
                </c:pt>
                <c:pt idx="49">
                  <c:v>6633595</c:v>
                </c:pt>
                <c:pt idx="50">
                  <c:v>6846799</c:v>
                </c:pt>
                <c:pt idx="51">
                  <c:v>7006227</c:v>
                </c:pt>
                <c:pt idx="52">
                  <c:v>7161985</c:v>
                </c:pt>
                <c:pt idx="53">
                  <c:v>7355947</c:v>
                </c:pt>
                <c:pt idx="54">
                  <c:v>7517990</c:v>
                </c:pt>
                <c:pt idx="55">
                  <c:v>7597829</c:v>
                </c:pt>
                <c:pt idx="56">
                  <c:v>7718774</c:v>
                </c:pt>
                <c:pt idx="57">
                  <c:v>7843874</c:v>
                </c:pt>
                <c:pt idx="58">
                  <c:v>7982040</c:v>
                </c:pt>
                <c:pt idx="59">
                  <c:v>8090621</c:v>
                </c:pt>
                <c:pt idx="60">
                  <c:v>8191165</c:v>
                </c:pt>
                <c:pt idx="61">
                  <c:v>8504593</c:v>
                </c:pt>
                <c:pt idx="62">
                  <c:v>8691739</c:v>
                </c:pt>
                <c:pt idx="63">
                  <c:v>8798048</c:v>
                </c:pt>
                <c:pt idx="64">
                  <c:v>8914541</c:v>
                </c:pt>
                <c:pt idx="65">
                  <c:v>9006916</c:v>
                </c:pt>
                <c:pt idx="66">
                  <c:v>9130005</c:v>
                </c:pt>
                <c:pt idx="67">
                  <c:v>9281466</c:v>
                </c:pt>
                <c:pt idx="68">
                  <c:v>9396385</c:v>
                </c:pt>
                <c:pt idx="69">
                  <c:v>9481444</c:v>
                </c:pt>
                <c:pt idx="70">
                  <c:v>9637361</c:v>
                </c:pt>
                <c:pt idx="71">
                  <c:v>9768695</c:v>
                </c:pt>
                <c:pt idx="72">
                  <c:v>9909337</c:v>
                </c:pt>
                <c:pt idx="73">
                  <c:v>10046976</c:v>
                </c:pt>
                <c:pt idx="74">
                  <c:v>10178145</c:v>
                </c:pt>
                <c:pt idx="75">
                  <c:v>10275754</c:v>
                </c:pt>
                <c:pt idx="76">
                  <c:v>10421831</c:v>
                </c:pt>
                <c:pt idx="77">
                  <c:v>10555847</c:v>
                </c:pt>
                <c:pt idx="78">
                  <c:v>10671472</c:v>
                </c:pt>
                <c:pt idx="79">
                  <c:v>10797709</c:v>
                </c:pt>
                <c:pt idx="80">
                  <c:v>10974320</c:v>
                </c:pt>
                <c:pt idx="81">
                  <c:v>11096821</c:v>
                </c:pt>
                <c:pt idx="82">
                  <c:v>11210483</c:v>
                </c:pt>
                <c:pt idx="83">
                  <c:v>11324283</c:v>
                </c:pt>
                <c:pt idx="84">
                  <c:v>11442361</c:v>
                </c:pt>
                <c:pt idx="85">
                  <c:v>11534386</c:v>
                </c:pt>
                <c:pt idx="86">
                  <c:v>11738323</c:v>
                </c:pt>
                <c:pt idx="87">
                  <c:v>11871605</c:v>
                </c:pt>
                <c:pt idx="88">
                  <c:v>12029199</c:v>
                </c:pt>
                <c:pt idx="89">
                  <c:v>12245002</c:v>
                </c:pt>
                <c:pt idx="90">
                  <c:v>12312734</c:v>
                </c:pt>
                <c:pt idx="91">
                  <c:v>12490222</c:v>
                </c:pt>
                <c:pt idx="92">
                  <c:v>12594039</c:v>
                </c:pt>
                <c:pt idx="93">
                  <c:v>12721542</c:v>
                </c:pt>
                <c:pt idx="94">
                  <c:v>12824361</c:v>
                </c:pt>
                <c:pt idx="95">
                  <c:v>12897678</c:v>
                </c:pt>
                <c:pt idx="96">
                  <c:v>13100775</c:v>
                </c:pt>
                <c:pt idx="97">
                  <c:v>13177120</c:v>
                </c:pt>
                <c:pt idx="98">
                  <c:v>13411567</c:v>
                </c:pt>
                <c:pt idx="99">
                  <c:v>13577073</c:v>
                </c:pt>
                <c:pt idx="100">
                  <c:v>13720301</c:v>
                </c:pt>
                <c:pt idx="101">
                  <c:v>13832007</c:v>
                </c:pt>
                <c:pt idx="102">
                  <c:v>14027880</c:v>
                </c:pt>
                <c:pt idx="103">
                  <c:v>14161653</c:v>
                </c:pt>
                <c:pt idx="104">
                  <c:v>14271095</c:v>
                </c:pt>
                <c:pt idx="105">
                  <c:v>14455553</c:v>
                </c:pt>
                <c:pt idx="106">
                  <c:v>14588392</c:v>
                </c:pt>
                <c:pt idx="107">
                  <c:v>14708960</c:v>
                </c:pt>
                <c:pt idx="108">
                  <c:v>14850561</c:v>
                </c:pt>
                <c:pt idx="109">
                  <c:v>14960728</c:v>
                </c:pt>
                <c:pt idx="110">
                  <c:v>15089693</c:v>
                </c:pt>
                <c:pt idx="111">
                  <c:v>15232694</c:v>
                </c:pt>
                <c:pt idx="112">
                  <c:v>15340953</c:v>
                </c:pt>
                <c:pt idx="113">
                  <c:v>15528221</c:v>
                </c:pt>
                <c:pt idx="114">
                  <c:v>15821013</c:v>
                </c:pt>
                <c:pt idx="115">
                  <c:v>15957916</c:v>
                </c:pt>
                <c:pt idx="116">
                  <c:v>16087936</c:v>
                </c:pt>
                <c:pt idx="117">
                  <c:v>16100261</c:v>
                </c:pt>
                <c:pt idx="118">
                  <c:v>16220678</c:v>
                </c:pt>
                <c:pt idx="119">
                  <c:v>16288553</c:v>
                </c:pt>
                <c:pt idx="120">
                  <c:v>16505576</c:v>
                </c:pt>
                <c:pt idx="121">
                  <c:v>16697962</c:v>
                </c:pt>
                <c:pt idx="122">
                  <c:v>16824432</c:v>
                </c:pt>
                <c:pt idx="123">
                  <c:v>16942164</c:v>
                </c:pt>
                <c:pt idx="124">
                  <c:v>17041047</c:v>
                </c:pt>
                <c:pt idx="125">
                  <c:v>17133022</c:v>
                </c:pt>
                <c:pt idx="126">
                  <c:v>17245529</c:v>
                </c:pt>
                <c:pt idx="127">
                  <c:v>17375496</c:v>
                </c:pt>
                <c:pt idx="128">
                  <c:v>17526393</c:v>
                </c:pt>
                <c:pt idx="129">
                  <c:v>17682204</c:v>
                </c:pt>
                <c:pt idx="130">
                  <c:v>17924158</c:v>
                </c:pt>
                <c:pt idx="131">
                  <c:v>18045385</c:v>
                </c:pt>
                <c:pt idx="132">
                  <c:v>18188481</c:v>
                </c:pt>
                <c:pt idx="133">
                  <c:v>18422508</c:v>
                </c:pt>
                <c:pt idx="134">
                  <c:v>18706935</c:v>
                </c:pt>
                <c:pt idx="135">
                  <c:v>18930810</c:v>
                </c:pt>
                <c:pt idx="136">
                  <c:v>19098694</c:v>
                </c:pt>
                <c:pt idx="137">
                  <c:v>19254856</c:v>
                </c:pt>
                <c:pt idx="138">
                  <c:v>19317267</c:v>
                </c:pt>
                <c:pt idx="139">
                  <c:v>19402383</c:v>
                </c:pt>
                <c:pt idx="140">
                  <c:v>19490333</c:v>
                </c:pt>
                <c:pt idx="141">
                  <c:v>19597577</c:v>
                </c:pt>
                <c:pt idx="142">
                  <c:v>19707767</c:v>
                </c:pt>
                <c:pt idx="143">
                  <c:v>19806003</c:v>
                </c:pt>
                <c:pt idx="144">
                  <c:v>19899243</c:v>
                </c:pt>
                <c:pt idx="145">
                  <c:v>20017398</c:v>
                </c:pt>
                <c:pt idx="146">
                  <c:v>20092483</c:v>
                </c:pt>
                <c:pt idx="147">
                  <c:v>20275759</c:v>
                </c:pt>
                <c:pt idx="148">
                  <c:v>20441272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'data vs time'!$I$2</c:f>
              <c:strCache>
                <c:ptCount val="1"/>
                <c:pt idx="0">
                  <c:v>Hangover-RTSP-720p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time'!$I$3:$I$155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10310</c:v>
                </c:pt>
                <c:pt idx="3">
                  <c:v>21075</c:v>
                </c:pt>
                <c:pt idx="4">
                  <c:v>28531</c:v>
                </c:pt>
                <c:pt idx="5">
                  <c:v>1994314</c:v>
                </c:pt>
                <c:pt idx="6">
                  <c:v>4164689</c:v>
                </c:pt>
                <c:pt idx="7">
                  <c:v>4445961</c:v>
                </c:pt>
                <c:pt idx="8">
                  <c:v>5513762</c:v>
                </c:pt>
                <c:pt idx="9">
                  <c:v>6014287</c:v>
                </c:pt>
                <c:pt idx="10">
                  <c:v>6347137</c:v>
                </c:pt>
                <c:pt idx="11">
                  <c:v>6833172</c:v>
                </c:pt>
                <c:pt idx="12">
                  <c:v>7275028</c:v>
                </c:pt>
                <c:pt idx="13">
                  <c:v>7873277</c:v>
                </c:pt>
                <c:pt idx="14">
                  <c:v>8264091</c:v>
                </c:pt>
                <c:pt idx="15">
                  <c:v>8683482</c:v>
                </c:pt>
                <c:pt idx="16">
                  <c:v>9648576</c:v>
                </c:pt>
                <c:pt idx="17">
                  <c:v>10721962</c:v>
                </c:pt>
                <c:pt idx="18">
                  <c:v>11413240</c:v>
                </c:pt>
                <c:pt idx="19">
                  <c:v>12008615</c:v>
                </c:pt>
                <c:pt idx="20">
                  <c:v>12708729</c:v>
                </c:pt>
                <c:pt idx="21">
                  <c:v>13532157</c:v>
                </c:pt>
                <c:pt idx="22">
                  <c:v>14280815</c:v>
                </c:pt>
                <c:pt idx="23">
                  <c:v>15063119</c:v>
                </c:pt>
                <c:pt idx="24">
                  <c:v>15698740</c:v>
                </c:pt>
                <c:pt idx="25">
                  <c:v>16134228</c:v>
                </c:pt>
                <c:pt idx="26">
                  <c:v>16538095</c:v>
                </c:pt>
                <c:pt idx="27">
                  <c:v>16925890</c:v>
                </c:pt>
                <c:pt idx="28">
                  <c:v>17378655</c:v>
                </c:pt>
                <c:pt idx="29">
                  <c:v>17928961</c:v>
                </c:pt>
                <c:pt idx="30">
                  <c:v>18622047</c:v>
                </c:pt>
                <c:pt idx="31">
                  <c:v>19186848</c:v>
                </c:pt>
                <c:pt idx="32">
                  <c:v>19696603</c:v>
                </c:pt>
                <c:pt idx="33">
                  <c:v>20298998</c:v>
                </c:pt>
                <c:pt idx="34">
                  <c:v>20804949</c:v>
                </c:pt>
                <c:pt idx="35">
                  <c:v>21270532</c:v>
                </c:pt>
                <c:pt idx="36">
                  <c:v>22036495</c:v>
                </c:pt>
                <c:pt idx="37">
                  <c:v>22786116</c:v>
                </c:pt>
                <c:pt idx="38">
                  <c:v>23586847</c:v>
                </c:pt>
                <c:pt idx="39">
                  <c:v>24332348</c:v>
                </c:pt>
                <c:pt idx="40">
                  <c:v>24820945</c:v>
                </c:pt>
                <c:pt idx="41">
                  <c:v>25399723</c:v>
                </c:pt>
                <c:pt idx="42">
                  <c:v>26049932</c:v>
                </c:pt>
                <c:pt idx="43">
                  <c:v>26786021</c:v>
                </c:pt>
                <c:pt idx="44">
                  <c:v>27538248</c:v>
                </c:pt>
                <c:pt idx="45">
                  <c:v>28365257</c:v>
                </c:pt>
                <c:pt idx="46">
                  <c:v>28844699</c:v>
                </c:pt>
                <c:pt idx="47">
                  <c:v>29044438</c:v>
                </c:pt>
                <c:pt idx="48">
                  <c:v>29761212</c:v>
                </c:pt>
                <c:pt idx="49">
                  <c:v>30500083</c:v>
                </c:pt>
                <c:pt idx="50">
                  <c:v>31396504</c:v>
                </c:pt>
                <c:pt idx="51">
                  <c:v>32194926</c:v>
                </c:pt>
                <c:pt idx="52">
                  <c:v>32858111</c:v>
                </c:pt>
                <c:pt idx="53">
                  <c:v>33841972</c:v>
                </c:pt>
                <c:pt idx="54">
                  <c:v>34861956</c:v>
                </c:pt>
                <c:pt idx="55">
                  <c:v>35384091</c:v>
                </c:pt>
                <c:pt idx="56">
                  <c:v>35959912</c:v>
                </c:pt>
                <c:pt idx="57">
                  <c:v>36372501</c:v>
                </c:pt>
                <c:pt idx="58">
                  <c:v>36887838</c:v>
                </c:pt>
                <c:pt idx="59">
                  <c:v>37247928</c:v>
                </c:pt>
                <c:pt idx="60">
                  <c:v>37615220</c:v>
                </c:pt>
                <c:pt idx="61">
                  <c:v>38911235</c:v>
                </c:pt>
                <c:pt idx="62">
                  <c:v>39415726</c:v>
                </c:pt>
                <c:pt idx="63">
                  <c:v>39971837</c:v>
                </c:pt>
                <c:pt idx="64">
                  <c:v>40515524</c:v>
                </c:pt>
                <c:pt idx="65">
                  <c:v>40929805</c:v>
                </c:pt>
                <c:pt idx="66">
                  <c:v>41645505</c:v>
                </c:pt>
                <c:pt idx="67">
                  <c:v>42379964</c:v>
                </c:pt>
                <c:pt idx="68">
                  <c:v>43035743</c:v>
                </c:pt>
                <c:pt idx="69">
                  <c:v>43590786</c:v>
                </c:pt>
                <c:pt idx="70">
                  <c:v>44441772</c:v>
                </c:pt>
                <c:pt idx="71">
                  <c:v>44659600</c:v>
                </c:pt>
                <c:pt idx="72">
                  <c:v>45018261</c:v>
                </c:pt>
                <c:pt idx="73">
                  <c:v>45457019</c:v>
                </c:pt>
                <c:pt idx="74">
                  <c:v>46461315</c:v>
                </c:pt>
                <c:pt idx="75">
                  <c:v>47563720</c:v>
                </c:pt>
                <c:pt idx="76">
                  <c:v>47965903</c:v>
                </c:pt>
                <c:pt idx="77">
                  <c:v>48849816</c:v>
                </c:pt>
                <c:pt idx="78">
                  <c:v>49627919</c:v>
                </c:pt>
                <c:pt idx="79">
                  <c:v>50097061</c:v>
                </c:pt>
                <c:pt idx="80">
                  <c:v>50621702</c:v>
                </c:pt>
                <c:pt idx="81">
                  <c:v>51022009</c:v>
                </c:pt>
                <c:pt idx="82">
                  <c:v>51385804</c:v>
                </c:pt>
                <c:pt idx="83">
                  <c:v>51762675</c:v>
                </c:pt>
                <c:pt idx="84">
                  <c:v>52443118</c:v>
                </c:pt>
                <c:pt idx="85">
                  <c:v>53151345</c:v>
                </c:pt>
                <c:pt idx="86">
                  <c:v>54063606</c:v>
                </c:pt>
                <c:pt idx="87">
                  <c:v>54855499</c:v>
                </c:pt>
                <c:pt idx="88">
                  <c:v>55584831</c:v>
                </c:pt>
                <c:pt idx="89">
                  <c:v>56342254</c:v>
                </c:pt>
                <c:pt idx="90">
                  <c:v>56986412</c:v>
                </c:pt>
                <c:pt idx="91">
                  <c:v>57734761</c:v>
                </c:pt>
                <c:pt idx="92">
                  <c:v>58421914</c:v>
                </c:pt>
                <c:pt idx="93">
                  <c:v>59132754</c:v>
                </c:pt>
                <c:pt idx="94">
                  <c:v>59556205</c:v>
                </c:pt>
                <c:pt idx="95">
                  <c:v>59882349</c:v>
                </c:pt>
                <c:pt idx="96">
                  <c:v>60508267</c:v>
                </c:pt>
                <c:pt idx="97">
                  <c:v>61027814</c:v>
                </c:pt>
                <c:pt idx="98">
                  <c:v>61908984</c:v>
                </c:pt>
                <c:pt idx="99">
                  <c:v>62662785</c:v>
                </c:pt>
                <c:pt idx="100">
                  <c:v>63635854</c:v>
                </c:pt>
                <c:pt idx="101">
                  <c:v>63972881</c:v>
                </c:pt>
                <c:pt idx="102">
                  <c:v>64905077</c:v>
                </c:pt>
                <c:pt idx="103">
                  <c:v>65451727</c:v>
                </c:pt>
                <c:pt idx="104">
                  <c:v>66083348</c:v>
                </c:pt>
                <c:pt idx="105">
                  <c:v>66677171</c:v>
                </c:pt>
                <c:pt idx="106">
                  <c:v>67234548</c:v>
                </c:pt>
                <c:pt idx="107">
                  <c:v>67900027</c:v>
                </c:pt>
                <c:pt idx="108">
                  <c:v>68615693</c:v>
                </c:pt>
                <c:pt idx="109">
                  <c:v>69030744</c:v>
                </c:pt>
                <c:pt idx="110">
                  <c:v>69432218</c:v>
                </c:pt>
                <c:pt idx="111">
                  <c:v>69799486</c:v>
                </c:pt>
                <c:pt idx="112">
                  <c:v>70168443</c:v>
                </c:pt>
                <c:pt idx="113">
                  <c:v>70957505</c:v>
                </c:pt>
                <c:pt idx="114">
                  <c:v>72965076</c:v>
                </c:pt>
                <c:pt idx="115">
                  <c:v>73762253</c:v>
                </c:pt>
                <c:pt idx="116">
                  <c:v>74210648</c:v>
                </c:pt>
                <c:pt idx="117">
                  <c:v>74225987</c:v>
                </c:pt>
                <c:pt idx="118">
                  <c:v>74589628</c:v>
                </c:pt>
                <c:pt idx="119">
                  <c:v>74818693</c:v>
                </c:pt>
                <c:pt idx="120">
                  <c:v>75839091</c:v>
                </c:pt>
                <c:pt idx="121">
                  <c:v>76638003</c:v>
                </c:pt>
                <c:pt idx="122">
                  <c:v>77336009</c:v>
                </c:pt>
                <c:pt idx="123">
                  <c:v>77958434</c:v>
                </c:pt>
                <c:pt idx="124">
                  <c:v>78371487</c:v>
                </c:pt>
                <c:pt idx="125">
                  <c:v>78728778</c:v>
                </c:pt>
                <c:pt idx="126">
                  <c:v>79140878</c:v>
                </c:pt>
                <c:pt idx="127">
                  <c:v>79597806</c:v>
                </c:pt>
                <c:pt idx="128">
                  <c:v>80342031</c:v>
                </c:pt>
                <c:pt idx="129">
                  <c:v>81232856</c:v>
                </c:pt>
                <c:pt idx="130">
                  <c:v>82575736</c:v>
                </c:pt>
                <c:pt idx="131">
                  <c:v>83225480</c:v>
                </c:pt>
                <c:pt idx="132">
                  <c:v>83859146</c:v>
                </c:pt>
                <c:pt idx="133">
                  <c:v>84686276</c:v>
                </c:pt>
                <c:pt idx="134">
                  <c:v>85568165</c:v>
                </c:pt>
                <c:pt idx="135">
                  <c:v>86109842</c:v>
                </c:pt>
                <c:pt idx="136">
                  <c:v>86480386</c:v>
                </c:pt>
                <c:pt idx="137">
                  <c:v>87113542</c:v>
                </c:pt>
                <c:pt idx="138">
                  <c:v>87868694</c:v>
                </c:pt>
                <c:pt idx="139">
                  <c:v>88517900</c:v>
                </c:pt>
                <c:pt idx="140">
                  <c:v>89239821</c:v>
                </c:pt>
                <c:pt idx="141">
                  <c:v>89965410</c:v>
                </c:pt>
                <c:pt idx="142">
                  <c:v>90550741</c:v>
                </c:pt>
                <c:pt idx="143">
                  <c:v>91120006</c:v>
                </c:pt>
                <c:pt idx="144">
                  <c:v>91775275</c:v>
                </c:pt>
                <c:pt idx="145">
                  <c:v>92407820</c:v>
                </c:pt>
                <c:pt idx="146">
                  <c:v>92736344</c:v>
                </c:pt>
                <c:pt idx="147">
                  <c:v>93111830</c:v>
                </c:pt>
                <c:pt idx="148">
                  <c:v>93414940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'data vs time'!$J$2</c:f>
              <c:strCache>
                <c:ptCount val="1"/>
                <c:pt idx="0">
                  <c:v>Hangover-RTSP-1080p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time'!$J$3:$J$155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9301</c:v>
                </c:pt>
                <c:pt idx="3">
                  <c:v>136773</c:v>
                </c:pt>
                <c:pt idx="4">
                  <c:v>146787</c:v>
                </c:pt>
                <c:pt idx="5">
                  <c:v>756659</c:v>
                </c:pt>
                <c:pt idx="6">
                  <c:v>4008497</c:v>
                </c:pt>
                <c:pt idx="7">
                  <c:v>6183196</c:v>
                </c:pt>
                <c:pt idx="8">
                  <c:v>7631351</c:v>
                </c:pt>
                <c:pt idx="9">
                  <c:v>9797403</c:v>
                </c:pt>
                <c:pt idx="10">
                  <c:v>9797428</c:v>
                </c:pt>
                <c:pt idx="11">
                  <c:v>10734632</c:v>
                </c:pt>
                <c:pt idx="12">
                  <c:v>12234093</c:v>
                </c:pt>
                <c:pt idx="13">
                  <c:v>12765966</c:v>
                </c:pt>
                <c:pt idx="14">
                  <c:v>13659522</c:v>
                </c:pt>
                <c:pt idx="15">
                  <c:v>15262702</c:v>
                </c:pt>
                <c:pt idx="16">
                  <c:v>17561645</c:v>
                </c:pt>
                <c:pt idx="17">
                  <c:v>18462562</c:v>
                </c:pt>
                <c:pt idx="18">
                  <c:v>19600433</c:v>
                </c:pt>
                <c:pt idx="19">
                  <c:v>21437473</c:v>
                </c:pt>
                <c:pt idx="20">
                  <c:v>22888095</c:v>
                </c:pt>
                <c:pt idx="21">
                  <c:v>24554359</c:v>
                </c:pt>
                <c:pt idx="22">
                  <c:v>25704561</c:v>
                </c:pt>
                <c:pt idx="23">
                  <c:v>26674971</c:v>
                </c:pt>
                <c:pt idx="24">
                  <c:v>27520051</c:v>
                </c:pt>
                <c:pt idx="25">
                  <c:v>28469835</c:v>
                </c:pt>
                <c:pt idx="26">
                  <c:v>29136389</c:v>
                </c:pt>
                <c:pt idx="27">
                  <c:v>30103311</c:v>
                </c:pt>
                <c:pt idx="28">
                  <c:v>31177292</c:v>
                </c:pt>
                <c:pt idx="29">
                  <c:v>32831892</c:v>
                </c:pt>
                <c:pt idx="30">
                  <c:v>34541817</c:v>
                </c:pt>
                <c:pt idx="31">
                  <c:v>36259546</c:v>
                </c:pt>
                <c:pt idx="32">
                  <c:v>37240338</c:v>
                </c:pt>
                <c:pt idx="33">
                  <c:v>37974189</c:v>
                </c:pt>
                <c:pt idx="34">
                  <c:v>38802686</c:v>
                </c:pt>
                <c:pt idx="35">
                  <c:v>39609583</c:v>
                </c:pt>
                <c:pt idx="36">
                  <c:v>40499018</c:v>
                </c:pt>
                <c:pt idx="37">
                  <c:v>41520214</c:v>
                </c:pt>
                <c:pt idx="38">
                  <c:v>42381593</c:v>
                </c:pt>
                <c:pt idx="39">
                  <c:v>42980233</c:v>
                </c:pt>
                <c:pt idx="40">
                  <c:v>44365939</c:v>
                </c:pt>
                <c:pt idx="41">
                  <c:v>45792896</c:v>
                </c:pt>
                <c:pt idx="42">
                  <c:v>47379438</c:v>
                </c:pt>
                <c:pt idx="43">
                  <c:v>48936024</c:v>
                </c:pt>
                <c:pt idx="44">
                  <c:v>50123250</c:v>
                </c:pt>
                <c:pt idx="45">
                  <c:v>50603114</c:v>
                </c:pt>
                <c:pt idx="46">
                  <c:v>50927701</c:v>
                </c:pt>
                <c:pt idx="47">
                  <c:v>52716604</c:v>
                </c:pt>
                <c:pt idx="48">
                  <c:v>54133380</c:v>
                </c:pt>
                <c:pt idx="49">
                  <c:v>55792619</c:v>
                </c:pt>
                <c:pt idx="50">
                  <c:v>57427653</c:v>
                </c:pt>
                <c:pt idx="51">
                  <c:v>59082830</c:v>
                </c:pt>
                <c:pt idx="52">
                  <c:v>60757410</c:v>
                </c:pt>
                <c:pt idx="53">
                  <c:v>62049041</c:v>
                </c:pt>
                <c:pt idx="54">
                  <c:v>63133215</c:v>
                </c:pt>
                <c:pt idx="55">
                  <c:v>64155263</c:v>
                </c:pt>
                <c:pt idx="56">
                  <c:v>64829258</c:v>
                </c:pt>
                <c:pt idx="57">
                  <c:v>65413469</c:v>
                </c:pt>
                <c:pt idx="58">
                  <c:v>66231240</c:v>
                </c:pt>
                <c:pt idx="59">
                  <c:v>67493931</c:v>
                </c:pt>
                <c:pt idx="60">
                  <c:v>68845945</c:v>
                </c:pt>
                <c:pt idx="61">
                  <c:v>70047152</c:v>
                </c:pt>
                <c:pt idx="62">
                  <c:v>71357938</c:v>
                </c:pt>
                <c:pt idx="63">
                  <c:v>72104558</c:v>
                </c:pt>
                <c:pt idx="64">
                  <c:v>72890446</c:v>
                </c:pt>
                <c:pt idx="65">
                  <c:v>74683962</c:v>
                </c:pt>
                <c:pt idx="66">
                  <c:v>75898547</c:v>
                </c:pt>
                <c:pt idx="67">
                  <c:v>76944123</c:v>
                </c:pt>
                <c:pt idx="68">
                  <c:v>77959136</c:v>
                </c:pt>
                <c:pt idx="69">
                  <c:v>78978077</c:v>
                </c:pt>
                <c:pt idx="70">
                  <c:v>79439383</c:v>
                </c:pt>
                <c:pt idx="71">
                  <c:v>80106643</c:v>
                </c:pt>
                <c:pt idx="72">
                  <c:v>81355141</c:v>
                </c:pt>
                <c:pt idx="73">
                  <c:v>83203441</c:v>
                </c:pt>
                <c:pt idx="74">
                  <c:v>84660765</c:v>
                </c:pt>
                <c:pt idx="75">
                  <c:v>85619172</c:v>
                </c:pt>
                <c:pt idx="76">
                  <c:v>87315841</c:v>
                </c:pt>
                <c:pt idx="77">
                  <c:v>88147246</c:v>
                </c:pt>
                <c:pt idx="78">
                  <c:v>89135447</c:v>
                </c:pt>
                <c:pt idx="79">
                  <c:v>89998032</c:v>
                </c:pt>
                <c:pt idx="80">
                  <c:v>90897186</c:v>
                </c:pt>
                <c:pt idx="81">
                  <c:v>91802024</c:v>
                </c:pt>
                <c:pt idx="82">
                  <c:v>92599867</c:v>
                </c:pt>
                <c:pt idx="83">
                  <c:v>94022644</c:v>
                </c:pt>
                <c:pt idx="84">
                  <c:v>95509158</c:v>
                </c:pt>
                <c:pt idx="85">
                  <c:v>96747936</c:v>
                </c:pt>
                <c:pt idx="86">
                  <c:v>97824238</c:v>
                </c:pt>
                <c:pt idx="87">
                  <c:v>99247280</c:v>
                </c:pt>
                <c:pt idx="88">
                  <c:v>100439695</c:v>
                </c:pt>
                <c:pt idx="89">
                  <c:v>101355281</c:v>
                </c:pt>
                <c:pt idx="90">
                  <c:v>102916378</c:v>
                </c:pt>
                <c:pt idx="91">
                  <c:v>104333287</c:v>
                </c:pt>
                <c:pt idx="92">
                  <c:v>105543657</c:v>
                </c:pt>
                <c:pt idx="93">
                  <c:v>106021417</c:v>
                </c:pt>
                <c:pt idx="94">
                  <c:v>106713650</c:v>
                </c:pt>
                <c:pt idx="95">
                  <c:v>107670302</c:v>
                </c:pt>
                <c:pt idx="96">
                  <c:v>108928293</c:v>
                </c:pt>
                <c:pt idx="97">
                  <c:v>110071604</c:v>
                </c:pt>
                <c:pt idx="98">
                  <c:v>111917577</c:v>
                </c:pt>
                <c:pt idx="99">
                  <c:v>113455996</c:v>
                </c:pt>
                <c:pt idx="100">
                  <c:v>114550227</c:v>
                </c:pt>
                <c:pt idx="101">
                  <c:v>115679861</c:v>
                </c:pt>
                <c:pt idx="102">
                  <c:v>116761718</c:v>
                </c:pt>
                <c:pt idx="103">
                  <c:v>118013545</c:v>
                </c:pt>
                <c:pt idx="104">
                  <c:v>119075852</c:v>
                </c:pt>
                <c:pt idx="105">
                  <c:v>120198361</c:v>
                </c:pt>
                <c:pt idx="106">
                  <c:v>121465665</c:v>
                </c:pt>
                <c:pt idx="107">
                  <c:v>122611796</c:v>
                </c:pt>
                <c:pt idx="108">
                  <c:v>123460954</c:v>
                </c:pt>
                <c:pt idx="109">
                  <c:v>123969900</c:v>
                </c:pt>
                <c:pt idx="110">
                  <c:v>124435316</c:v>
                </c:pt>
                <c:pt idx="111">
                  <c:v>125308585</c:v>
                </c:pt>
                <c:pt idx="112">
                  <c:v>129383228</c:v>
                </c:pt>
                <c:pt idx="113">
                  <c:v>131661944</c:v>
                </c:pt>
                <c:pt idx="114">
                  <c:v>132948535</c:v>
                </c:pt>
                <c:pt idx="115">
                  <c:v>133042347</c:v>
                </c:pt>
                <c:pt idx="116">
                  <c:v>133514067</c:v>
                </c:pt>
                <c:pt idx="117">
                  <c:v>134031882</c:v>
                </c:pt>
                <c:pt idx="118">
                  <c:v>135306633</c:v>
                </c:pt>
                <c:pt idx="119">
                  <c:v>136773311</c:v>
                </c:pt>
                <c:pt idx="120">
                  <c:v>137937991</c:v>
                </c:pt>
                <c:pt idx="121">
                  <c:v>139844052</c:v>
                </c:pt>
                <c:pt idx="122">
                  <c:v>140733002</c:v>
                </c:pt>
                <c:pt idx="123">
                  <c:v>141551672</c:v>
                </c:pt>
                <c:pt idx="124">
                  <c:v>142159703</c:v>
                </c:pt>
                <c:pt idx="125">
                  <c:v>142992798</c:v>
                </c:pt>
                <c:pt idx="126">
                  <c:v>144246857</c:v>
                </c:pt>
                <c:pt idx="127">
                  <c:v>145786234</c:v>
                </c:pt>
                <c:pt idx="128">
                  <c:v>148084635</c:v>
                </c:pt>
                <c:pt idx="129">
                  <c:v>149276584</c:v>
                </c:pt>
                <c:pt idx="130">
                  <c:v>150311816</c:v>
                </c:pt>
                <c:pt idx="131">
                  <c:v>151575316</c:v>
                </c:pt>
                <c:pt idx="132">
                  <c:v>153235543</c:v>
                </c:pt>
                <c:pt idx="133">
                  <c:v>154437508</c:v>
                </c:pt>
                <c:pt idx="134">
                  <c:v>154989442</c:v>
                </c:pt>
                <c:pt idx="135">
                  <c:v>155999625</c:v>
                </c:pt>
                <c:pt idx="136">
                  <c:v>157591628</c:v>
                </c:pt>
                <c:pt idx="137">
                  <c:v>159108579</c:v>
                </c:pt>
                <c:pt idx="138">
                  <c:v>160654914</c:v>
                </c:pt>
                <c:pt idx="139">
                  <c:v>162319028</c:v>
                </c:pt>
                <c:pt idx="140">
                  <c:v>163380260</c:v>
                </c:pt>
                <c:pt idx="141">
                  <c:v>164459596</c:v>
                </c:pt>
                <c:pt idx="142">
                  <c:v>165572168</c:v>
                </c:pt>
                <c:pt idx="143">
                  <c:v>167120224</c:v>
                </c:pt>
                <c:pt idx="144">
                  <c:v>167969768</c:v>
                </c:pt>
                <c:pt idx="145">
                  <c:v>168479447</c:v>
                </c:pt>
                <c:pt idx="146">
                  <c:v>169025213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'data vs time'!$K$2</c:f>
              <c:strCache>
                <c:ptCount val="1"/>
              </c:strCache>
            </c:strRef>
          </c:tx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time'!$K$3:$K$155</c:f>
            </c:numRef>
          </c:yVal>
          <c:smooth val="0"/>
        </c:ser>
        <c:ser>
          <c:idx val="10"/>
          <c:order val="10"/>
          <c:tx>
            <c:strRef>
              <c:f>'data vs time'!$L$2</c:f>
              <c:strCache>
                <c:ptCount val="1"/>
                <c:pt idx="0">
                  <c:v>Hangover-HTTP-320p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time'!$L$3:$L$155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23321</c:v>
                </c:pt>
                <c:pt idx="3">
                  <c:v>35282</c:v>
                </c:pt>
                <c:pt idx="4">
                  <c:v>41565</c:v>
                </c:pt>
                <c:pt idx="5">
                  <c:v>171460</c:v>
                </c:pt>
                <c:pt idx="6">
                  <c:v>303342</c:v>
                </c:pt>
                <c:pt idx="7">
                  <c:v>345788</c:v>
                </c:pt>
                <c:pt idx="8">
                  <c:v>459537</c:v>
                </c:pt>
                <c:pt idx="9">
                  <c:v>459537</c:v>
                </c:pt>
                <c:pt idx="10">
                  <c:v>511591</c:v>
                </c:pt>
                <c:pt idx="11">
                  <c:v>527980</c:v>
                </c:pt>
                <c:pt idx="12">
                  <c:v>635411</c:v>
                </c:pt>
                <c:pt idx="13">
                  <c:v>689401</c:v>
                </c:pt>
                <c:pt idx="14">
                  <c:v>734633</c:v>
                </c:pt>
                <c:pt idx="15">
                  <c:v>791880</c:v>
                </c:pt>
                <c:pt idx="16">
                  <c:v>858024</c:v>
                </c:pt>
                <c:pt idx="17">
                  <c:v>932455</c:v>
                </c:pt>
                <c:pt idx="18">
                  <c:v>1003768</c:v>
                </c:pt>
                <c:pt idx="19">
                  <c:v>1072763</c:v>
                </c:pt>
                <c:pt idx="20">
                  <c:v>1114330</c:v>
                </c:pt>
                <c:pt idx="21">
                  <c:v>1167254</c:v>
                </c:pt>
                <c:pt idx="22">
                  <c:v>1167254</c:v>
                </c:pt>
                <c:pt idx="23">
                  <c:v>1213758</c:v>
                </c:pt>
                <c:pt idx="24">
                  <c:v>1284056</c:v>
                </c:pt>
                <c:pt idx="25">
                  <c:v>1349854</c:v>
                </c:pt>
                <c:pt idx="26">
                  <c:v>1410568</c:v>
                </c:pt>
                <c:pt idx="27">
                  <c:v>1467057</c:v>
                </c:pt>
                <c:pt idx="28">
                  <c:v>1518916</c:v>
                </c:pt>
                <c:pt idx="29">
                  <c:v>1578214</c:v>
                </c:pt>
                <c:pt idx="30">
                  <c:v>1631311</c:v>
                </c:pt>
                <c:pt idx="31">
                  <c:v>1684770</c:v>
                </c:pt>
                <c:pt idx="32">
                  <c:v>1730912</c:v>
                </c:pt>
                <c:pt idx="33">
                  <c:v>1777427</c:v>
                </c:pt>
                <c:pt idx="34">
                  <c:v>1833059</c:v>
                </c:pt>
                <c:pt idx="35">
                  <c:v>1898654</c:v>
                </c:pt>
                <c:pt idx="36">
                  <c:v>1963161</c:v>
                </c:pt>
                <c:pt idx="37">
                  <c:v>2023143</c:v>
                </c:pt>
                <c:pt idx="38">
                  <c:v>2081621</c:v>
                </c:pt>
                <c:pt idx="39">
                  <c:v>2142391</c:v>
                </c:pt>
                <c:pt idx="40">
                  <c:v>2200854</c:v>
                </c:pt>
                <c:pt idx="41">
                  <c:v>2257764</c:v>
                </c:pt>
                <c:pt idx="42">
                  <c:v>2313088</c:v>
                </c:pt>
                <c:pt idx="43">
                  <c:v>2368846</c:v>
                </c:pt>
                <c:pt idx="44">
                  <c:v>2430009</c:v>
                </c:pt>
                <c:pt idx="45">
                  <c:v>2487866</c:v>
                </c:pt>
                <c:pt idx="46">
                  <c:v>2546285</c:v>
                </c:pt>
                <c:pt idx="47">
                  <c:v>2591016</c:v>
                </c:pt>
                <c:pt idx="48">
                  <c:v>2641512</c:v>
                </c:pt>
                <c:pt idx="49">
                  <c:v>2714166</c:v>
                </c:pt>
                <c:pt idx="50">
                  <c:v>2783727</c:v>
                </c:pt>
                <c:pt idx="51">
                  <c:v>2852948</c:v>
                </c:pt>
                <c:pt idx="52">
                  <c:v>2916475</c:v>
                </c:pt>
                <c:pt idx="53">
                  <c:v>2985264</c:v>
                </c:pt>
                <c:pt idx="54">
                  <c:v>3052771</c:v>
                </c:pt>
                <c:pt idx="55">
                  <c:v>3098432</c:v>
                </c:pt>
                <c:pt idx="56">
                  <c:v>3146694</c:v>
                </c:pt>
                <c:pt idx="57">
                  <c:v>3195955</c:v>
                </c:pt>
                <c:pt idx="58">
                  <c:v>3258867</c:v>
                </c:pt>
                <c:pt idx="59">
                  <c:v>3302289</c:v>
                </c:pt>
                <c:pt idx="60">
                  <c:v>3339999</c:v>
                </c:pt>
                <c:pt idx="61">
                  <c:v>3447023</c:v>
                </c:pt>
                <c:pt idx="62">
                  <c:v>3500146</c:v>
                </c:pt>
                <c:pt idx="63">
                  <c:v>3500146</c:v>
                </c:pt>
                <c:pt idx="64">
                  <c:v>3549731</c:v>
                </c:pt>
                <c:pt idx="65">
                  <c:v>3588973</c:v>
                </c:pt>
                <c:pt idx="66">
                  <c:v>3634455</c:v>
                </c:pt>
                <c:pt idx="67">
                  <c:v>3695296</c:v>
                </c:pt>
                <c:pt idx="68">
                  <c:v>3749662</c:v>
                </c:pt>
                <c:pt idx="69">
                  <c:v>3813427</c:v>
                </c:pt>
                <c:pt idx="70">
                  <c:v>3868863</c:v>
                </c:pt>
                <c:pt idx="71">
                  <c:v>3937296</c:v>
                </c:pt>
                <c:pt idx="72">
                  <c:v>3970348</c:v>
                </c:pt>
                <c:pt idx="73">
                  <c:v>4035411</c:v>
                </c:pt>
                <c:pt idx="74">
                  <c:v>4090642</c:v>
                </c:pt>
                <c:pt idx="75">
                  <c:v>4144618</c:v>
                </c:pt>
                <c:pt idx="76">
                  <c:v>4200388</c:v>
                </c:pt>
                <c:pt idx="77">
                  <c:v>4253857</c:v>
                </c:pt>
                <c:pt idx="78">
                  <c:v>4315029</c:v>
                </c:pt>
                <c:pt idx="79">
                  <c:v>4360730</c:v>
                </c:pt>
                <c:pt idx="80">
                  <c:v>4426226</c:v>
                </c:pt>
                <c:pt idx="81">
                  <c:v>4478196</c:v>
                </c:pt>
                <c:pt idx="82">
                  <c:v>4522776</c:v>
                </c:pt>
                <c:pt idx="83">
                  <c:v>4566089</c:v>
                </c:pt>
                <c:pt idx="84">
                  <c:v>4615653</c:v>
                </c:pt>
                <c:pt idx="85">
                  <c:v>4662193</c:v>
                </c:pt>
                <c:pt idx="86">
                  <c:v>4720319</c:v>
                </c:pt>
                <c:pt idx="87">
                  <c:v>4796656</c:v>
                </c:pt>
                <c:pt idx="88">
                  <c:v>4845044</c:v>
                </c:pt>
                <c:pt idx="89">
                  <c:v>4943123</c:v>
                </c:pt>
                <c:pt idx="90">
                  <c:v>4994731</c:v>
                </c:pt>
                <c:pt idx="91">
                  <c:v>5055438</c:v>
                </c:pt>
                <c:pt idx="92">
                  <c:v>5121346</c:v>
                </c:pt>
                <c:pt idx="93">
                  <c:v>5188541</c:v>
                </c:pt>
                <c:pt idx="94">
                  <c:v>5246641</c:v>
                </c:pt>
                <c:pt idx="95">
                  <c:v>5288357</c:v>
                </c:pt>
                <c:pt idx="96">
                  <c:v>5356636</c:v>
                </c:pt>
                <c:pt idx="97">
                  <c:v>5397223</c:v>
                </c:pt>
                <c:pt idx="98">
                  <c:v>5459393</c:v>
                </c:pt>
                <c:pt idx="99">
                  <c:v>5514653</c:v>
                </c:pt>
                <c:pt idx="100">
                  <c:v>5565048</c:v>
                </c:pt>
                <c:pt idx="101">
                  <c:v>5608161</c:v>
                </c:pt>
                <c:pt idx="102">
                  <c:v>5687278</c:v>
                </c:pt>
                <c:pt idx="103">
                  <c:v>5687278</c:v>
                </c:pt>
                <c:pt idx="104">
                  <c:v>5746745</c:v>
                </c:pt>
                <c:pt idx="105">
                  <c:v>5800150</c:v>
                </c:pt>
                <c:pt idx="106">
                  <c:v>5876520</c:v>
                </c:pt>
                <c:pt idx="107">
                  <c:v>5938875</c:v>
                </c:pt>
                <c:pt idx="108">
                  <c:v>5991549</c:v>
                </c:pt>
                <c:pt idx="109">
                  <c:v>6046531</c:v>
                </c:pt>
                <c:pt idx="110">
                  <c:v>6087018</c:v>
                </c:pt>
                <c:pt idx="111">
                  <c:v>6135569</c:v>
                </c:pt>
                <c:pt idx="112">
                  <c:v>6182670</c:v>
                </c:pt>
                <c:pt idx="113">
                  <c:v>6235421</c:v>
                </c:pt>
                <c:pt idx="114">
                  <c:v>6324435</c:v>
                </c:pt>
                <c:pt idx="115">
                  <c:v>6407019</c:v>
                </c:pt>
                <c:pt idx="116">
                  <c:v>6466653</c:v>
                </c:pt>
                <c:pt idx="117">
                  <c:v>6510284</c:v>
                </c:pt>
                <c:pt idx="118">
                  <c:v>6527537</c:v>
                </c:pt>
                <c:pt idx="119">
                  <c:v>6575737</c:v>
                </c:pt>
                <c:pt idx="120">
                  <c:v>6650997</c:v>
                </c:pt>
                <c:pt idx="121">
                  <c:v>6723966</c:v>
                </c:pt>
                <c:pt idx="122">
                  <c:v>6781665</c:v>
                </c:pt>
                <c:pt idx="123">
                  <c:v>6835419</c:v>
                </c:pt>
                <c:pt idx="124">
                  <c:v>6883862</c:v>
                </c:pt>
                <c:pt idx="125">
                  <c:v>6937471</c:v>
                </c:pt>
                <c:pt idx="126">
                  <c:v>6983780</c:v>
                </c:pt>
                <c:pt idx="127">
                  <c:v>7036849</c:v>
                </c:pt>
                <c:pt idx="128">
                  <c:v>7089820</c:v>
                </c:pt>
                <c:pt idx="129">
                  <c:v>7156758</c:v>
                </c:pt>
                <c:pt idx="130">
                  <c:v>7232780</c:v>
                </c:pt>
                <c:pt idx="131">
                  <c:v>7309784</c:v>
                </c:pt>
                <c:pt idx="132">
                  <c:v>7372699</c:v>
                </c:pt>
                <c:pt idx="133">
                  <c:v>7430315</c:v>
                </c:pt>
                <c:pt idx="134">
                  <c:v>7521771</c:v>
                </c:pt>
                <c:pt idx="135">
                  <c:v>7591127</c:v>
                </c:pt>
                <c:pt idx="136">
                  <c:v>7655193</c:v>
                </c:pt>
                <c:pt idx="137">
                  <c:v>7709646</c:v>
                </c:pt>
                <c:pt idx="138">
                  <c:v>7754434</c:v>
                </c:pt>
                <c:pt idx="139">
                  <c:v>7798897</c:v>
                </c:pt>
                <c:pt idx="140">
                  <c:v>7845550</c:v>
                </c:pt>
                <c:pt idx="141">
                  <c:v>7893801</c:v>
                </c:pt>
                <c:pt idx="142">
                  <c:v>7943034</c:v>
                </c:pt>
                <c:pt idx="143">
                  <c:v>7995191</c:v>
                </c:pt>
                <c:pt idx="144">
                  <c:v>8044090</c:v>
                </c:pt>
                <c:pt idx="145">
                  <c:v>8098945</c:v>
                </c:pt>
                <c:pt idx="146">
                  <c:v>8098945</c:v>
                </c:pt>
                <c:pt idx="147">
                  <c:v>8143403</c:v>
                </c:pt>
                <c:pt idx="148">
                  <c:v>8212469</c:v>
                </c:pt>
                <c:pt idx="149">
                  <c:v>8281508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'data vs time'!$M$2</c:f>
              <c:strCache>
                <c:ptCount val="1"/>
                <c:pt idx="0">
                  <c:v>Hangover-HTTP-480p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time'!$M$3:$M$155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46297</c:v>
                </c:pt>
                <c:pt idx="3">
                  <c:v>50639</c:v>
                </c:pt>
                <c:pt idx="4">
                  <c:v>55377</c:v>
                </c:pt>
                <c:pt idx="5">
                  <c:v>400290</c:v>
                </c:pt>
                <c:pt idx="6">
                  <c:v>802520</c:v>
                </c:pt>
                <c:pt idx="7">
                  <c:v>916266</c:v>
                </c:pt>
                <c:pt idx="8">
                  <c:v>1109343</c:v>
                </c:pt>
                <c:pt idx="9">
                  <c:v>1282836</c:v>
                </c:pt>
                <c:pt idx="10">
                  <c:v>1397193</c:v>
                </c:pt>
                <c:pt idx="11">
                  <c:v>1504693</c:v>
                </c:pt>
                <c:pt idx="12">
                  <c:v>1593266</c:v>
                </c:pt>
                <c:pt idx="13">
                  <c:v>1694114</c:v>
                </c:pt>
                <c:pt idx="14">
                  <c:v>1835785</c:v>
                </c:pt>
                <c:pt idx="15">
                  <c:v>1950191</c:v>
                </c:pt>
                <c:pt idx="16">
                  <c:v>2166344</c:v>
                </c:pt>
                <c:pt idx="17">
                  <c:v>2405159</c:v>
                </c:pt>
                <c:pt idx="18">
                  <c:v>2593050</c:v>
                </c:pt>
                <c:pt idx="19">
                  <c:v>2702854</c:v>
                </c:pt>
                <c:pt idx="20">
                  <c:v>2830096</c:v>
                </c:pt>
                <c:pt idx="21">
                  <c:v>2937581</c:v>
                </c:pt>
                <c:pt idx="22">
                  <c:v>3105509</c:v>
                </c:pt>
                <c:pt idx="23">
                  <c:v>3298653</c:v>
                </c:pt>
                <c:pt idx="24">
                  <c:v>3460446</c:v>
                </c:pt>
                <c:pt idx="25">
                  <c:v>3460446</c:v>
                </c:pt>
                <c:pt idx="26">
                  <c:v>3583477</c:v>
                </c:pt>
                <c:pt idx="27">
                  <c:v>3724127</c:v>
                </c:pt>
                <c:pt idx="28">
                  <c:v>3830254</c:v>
                </c:pt>
                <c:pt idx="29">
                  <c:v>3986688</c:v>
                </c:pt>
                <c:pt idx="30">
                  <c:v>4120884</c:v>
                </c:pt>
                <c:pt idx="31">
                  <c:v>4241801</c:v>
                </c:pt>
                <c:pt idx="32">
                  <c:v>4333767</c:v>
                </c:pt>
                <c:pt idx="33">
                  <c:v>4464442</c:v>
                </c:pt>
                <c:pt idx="34">
                  <c:v>4582007</c:v>
                </c:pt>
                <c:pt idx="35">
                  <c:v>4760626</c:v>
                </c:pt>
                <c:pt idx="36">
                  <c:v>4927252</c:v>
                </c:pt>
                <c:pt idx="37">
                  <c:v>5072711</c:v>
                </c:pt>
                <c:pt idx="38">
                  <c:v>5216141</c:v>
                </c:pt>
                <c:pt idx="39">
                  <c:v>5397718</c:v>
                </c:pt>
                <c:pt idx="40">
                  <c:v>5546836</c:v>
                </c:pt>
                <c:pt idx="41">
                  <c:v>5719846</c:v>
                </c:pt>
                <c:pt idx="42">
                  <c:v>5853495</c:v>
                </c:pt>
                <c:pt idx="43">
                  <c:v>5853495</c:v>
                </c:pt>
                <c:pt idx="44">
                  <c:v>5964450</c:v>
                </c:pt>
                <c:pt idx="45">
                  <c:v>6069524</c:v>
                </c:pt>
                <c:pt idx="46">
                  <c:v>6221202</c:v>
                </c:pt>
                <c:pt idx="47">
                  <c:v>6302228</c:v>
                </c:pt>
                <c:pt idx="48">
                  <c:v>6451128</c:v>
                </c:pt>
                <c:pt idx="49">
                  <c:v>6683735</c:v>
                </c:pt>
                <c:pt idx="50">
                  <c:v>6894369</c:v>
                </c:pt>
                <c:pt idx="51">
                  <c:v>7060999</c:v>
                </c:pt>
                <c:pt idx="52">
                  <c:v>7230348</c:v>
                </c:pt>
                <c:pt idx="53">
                  <c:v>7426096</c:v>
                </c:pt>
                <c:pt idx="54">
                  <c:v>7597017</c:v>
                </c:pt>
                <c:pt idx="55">
                  <c:v>7676003</c:v>
                </c:pt>
                <c:pt idx="56">
                  <c:v>7817424</c:v>
                </c:pt>
                <c:pt idx="57">
                  <c:v>7949390</c:v>
                </c:pt>
                <c:pt idx="58">
                  <c:v>8085150</c:v>
                </c:pt>
                <c:pt idx="59">
                  <c:v>8194066</c:v>
                </c:pt>
                <c:pt idx="60">
                  <c:v>8365349</c:v>
                </c:pt>
                <c:pt idx="61">
                  <c:v>8639778</c:v>
                </c:pt>
                <c:pt idx="62">
                  <c:v>8823906</c:v>
                </c:pt>
                <c:pt idx="63">
                  <c:v>8942944</c:v>
                </c:pt>
                <c:pt idx="64">
                  <c:v>8942944</c:v>
                </c:pt>
                <c:pt idx="65">
                  <c:v>9051387</c:v>
                </c:pt>
                <c:pt idx="66">
                  <c:v>9140848</c:v>
                </c:pt>
                <c:pt idx="67">
                  <c:v>9319619</c:v>
                </c:pt>
                <c:pt idx="68">
                  <c:v>9419947</c:v>
                </c:pt>
                <c:pt idx="69">
                  <c:v>9541843</c:v>
                </c:pt>
                <c:pt idx="70">
                  <c:v>9696513</c:v>
                </c:pt>
                <c:pt idx="71">
                  <c:v>9844004</c:v>
                </c:pt>
                <c:pt idx="72">
                  <c:v>9986908</c:v>
                </c:pt>
                <c:pt idx="73">
                  <c:v>10132724</c:v>
                </c:pt>
                <c:pt idx="74">
                  <c:v>10271682</c:v>
                </c:pt>
                <c:pt idx="75">
                  <c:v>10372298</c:v>
                </c:pt>
                <c:pt idx="76">
                  <c:v>10523209</c:v>
                </c:pt>
                <c:pt idx="77">
                  <c:v>10655393</c:v>
                </c:pt>
                <c:pt idx="78">
                  <c:v>10775184</c:v>
                </c:pt>
                <c:pt idx="79">
                  <c:v>10930533</c:v>
                </c:pt>
                <c:pt idx="80">
                  <c:v>11106315</c:v>
                </c:pt>
                <c:pt idx="81">
                  <c:v>11227403</c:v>
                </c:pt>
                <c:pt idx="82">
                  <c:v>11348237</c:v>
                </c:pt>
                <c:pt idx="83">
                  <c:v>11459678</c:v>
                </c:pt>
                <c:pt idx="84">
                  <c:v>11554817</c:v>
                </c:pt>
                <c:pt idx="85">
                  <c:v>11554817</c:v>
                </c:pt>
                <c:pt idx="86">
                  <c:v>11737476</c:v>
                </c:pt>
                <c:pt idx="87">
                  <c:v>11916337</c:v>
                </c:pt>
                <c:pt idx="88">
                  <c:v>12034966</c:v>
                </c:pt>
                <c:pt idx="89">
                  <c:v>12289481</c:v>
                </c:pt>
                <c:pt idx="90">
                  <c:v>12389606</c:v>
                </c:pt>
                <c:pt idx="91">
                  <c:v>12526379</c:v>
                </c:pt>
                <c:pt idx="92">
                  <c:v>12652805</c:v>
                </c:pt>
                <c:pt idx="93">
                  <c:v>12793876</c:v>
                </c:pt>
                <c:pt idx="94">
                  <c:v>12899537</c:v>
                </c:pt>
                <c:pt idx="95">
                  <c:v>12978710</c:v>
                </c:pt>
                <c:pt idx="96">
                  <c:v>13178842</c:v>
                </c:pt>
                <c:pt idx="97">
                  <c:v>13261937</c:v>
                </c:pt>
                <c:pt idx="98">
                  <c:v>13512671</c:v>
                </c:pt>
                <c:pt idx="99">
                  <c:v>13678084</c:v>
                </c:pt>
                <c:pt idx="100">
                  <c:v>13828979</c:v>
                </c:pt>
                <c:pt idx="101">
                  <c:v>13936019</c:v>
                </c:pt>
                <c:pt idx="102">
                  <c:v>14148116</c:v>
                </c:pt>
                <c:pt idx="103">
                  <c:v>14274720</c:v>
                </c:pt>
                <c:pt idx="104">
                  <c:v>14452379</c:v>
                </c:pt>
                <c:pt idx="105">
                  <c:v>14588751</c:v>
                </c:pt>
                <c:pt idx="106">
                  <c:v>14729870</c:v>
                </c:pt>
                <c:pt idx="107">
                  <c:v>14874134</c:v>
                </c:pt>
                <c:pt idx="108">
                  <c:v>14993030</c:v>
                </c:pt>
                <c:pt idx="109">
                  <c:v>15109471</c:v>
                </c:pt>
                <c:pt idx="110">
                  <c:v>15109471</c:v>
                </c:pt>
                <c:pt idx="111">
                  <c:v>15247456</c:v>
                </c:pt>
                <c:pt idx="112">
                  <c:v>15376436</c:v>
                </c:pt>
                <c:pt idx="113">
                  <c:v>15527553</c:v>
                </c:pt>
                <c:pt idx="114">
                  <c:v>15853763</c:v>
                </c:pt>
                <c:pt idx="115">
                  <c:v>16016961</c:v>
                </c:pt>
                <c:pt idx="116">
                  <c:v>16161109</c:v>
                </c:pt>
                <c:pt idx="117">
                  <c:v>16196336</c:v>
                </c:pt>
                <c:pt idx="118">
                  <c:v>16289258</c:v>
                </c:pt>
                <c:pt idx="119">
                  <c:v>16386319</c:v>
                </c:pt>
                <c:pt idx="120">
                  <c:v>16608783</c:v>
                </c:pt>
                <c:pt idx="121">
                  <c:v>16805925</c:v>
                </c:pt>
                <c:pt idx="122">
                  <c:v>16944065</c:v>
                </c:pt>
                <c:pt idx="123">
                  <c:v>17058709</c:v>
                </c:pt>
                <c:pt idx="124">
                  <c:v>17162473</c:v>
                </c:pt>
                <c:pt idx="125">
                  <c:v>17275386</c:v>
                </c:pt>
                <c:pt idx="126">
                  <c:v>17402662</c:v>
                </c:pt>
                <c:pt idx="127">
                  <c:v>17531924</c:v>
                </c:pt>
                <c:pt idx="128">
                  <c:v>17531924</c:v>
                </c:pt>
                <c:pt idx="129">
                  <c:v>17701710</c:v>
                </c:pt>
                <c:pt idx="130">
                  <c:v>17908697</c:v>
                </c:pt>
                <c:pt idx="131">
                  <c:v>18105714</c:v>
                </c:pt>
                <c:pt idx="132">
                  <c:v>18231023</c:v>
                </c:pt>
                <c:pt idx="133">
                  <c:v>18452874</c:v>
                </c:pt>
                <c:pt idx="134">
                  <c:v>18741528</c:v>
                </c:pt>
                <c:pt idx="135">
                  <c:v>18976952</c:v>
                </c:pt>
                <c:pt idx="136">
                  <c:v>19178316</c:v>
                </c:pt>
                <c:pt idx="137">
                  <c:v>19356094</c:v>
                </c:pt>
                <c:pt idx="138">
                  <c:v>19420355</c:v>
                </c:pt>
                <c:pt idx="139">
                  <c:v>19505113</c:v>
                </c:pt>
                <c:pt idx="140">
                  <c:v>19599585</c:v>
                </c:pt>
                <c:pt idx="141">
                  <c:v>19707347</c:v>
                </c:pt>
                <c:pt idx="142">
                  <c:v>19827081</c:v>
                </c:pt>
                <c:pt idx="143">
                  <c:v>19926071</c:v>
                </c:pt>
                <c:pt idx="144">
                  <c:v>20037912</c:v>
                </c:pt>
                <c:pt idx="145">
                  <c:v>20139046</c:v>
                </c:pt>
                <c:pt idx="146">
                  <c:v>20211835</c:v>
                </c:pt>
                <c:pt idx="147">
                  <c:v>20401611</c:v>
                </c:pt>
                <c:pt idx="148">
                  <c:v>20556801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'data vs time'!$N$2</c:f>
              <c:strCache>
                <c:ptCount val="1"/>
                <c:pt idx="0">
                  <c:v>Hangover-HTTP-720p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time'!$N$3:$N$155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90695</c:v>
                </c:pt>
                <c:pt idx="3">
                  <c:v>101446</c:v>
                </c:pt>
                <c:pt idx="4">
                  <c:v>108525</c:v>
                </c:pt>
                <c:pt idx="5">
                  <c:v>1732869</c:v>
                </c:pt>
                <c:pt idx="6">
                  <c:v>4216730</c:v>
                </c:pt>
                <c:pt idx="7">
                  <c:v>4502498</c:v>
                </c:pt>
                <c:pt idx="8">
                  <c:v>5588146</c:v>
                </c:pt>
                <c:pt idx="9">
                  <c:v>6100597</c:v>
                </c:pt>
                <c:pt idx="10">
                  <c:v>6491485</c:v>
                </c:pt>
                <c:pt idx="11">
                  <c:v>6955626</c:v>
                </c:pt>
                <c:pt idx="12">
                  <c:v>7437362</c:v>
                </c:pt>
                <c:pt idx="13">
                  <c:v>8084040</c:v>
                </c:pt>
                <c:pt idx="14">
                  <c:v>8465516</c:v>
                </c:pt>
                <c:pt idx="15">
                  <c:v>8921769</c:v>
                </c:pt>
                <c:pt idx="16">
                  <c:v>10072963</c:v>
                </c:pt>
                <c:pt idx="17">
                  <c:v>11152783</c:v>
                </c:pt>
                <c:pt idx="18">
                  <c:v>11152783</c:v>
                </c:pt>
                <c:pt idx="19">
                  <c:v>11734909</c:v>
                </c:pt>
                <c:pt idx="20">
                  <c:v>12366303</c:v>
                </c:pt>
                <c:pt idx="21">
                  <c:v>13329214</c:v>
                </c:pt>
                <c:pt idx="22">
                  <c:v>14044727</c:v>
                </c:pt>
                <c:pt idx="23">
                  <c:v>14932705</c:v>
                </c:pt>
                <c:pt idx="24">
                  <c:v>15658673</c:v>
                </c:pt>
                <c:pt idx="25">
                  <c:v>16064849</c:v>
                </c:pt>
                <c:pt idx="26">
                  <c:v>16542992</c:v>
                </c:pt>
                <c:pt idx="27">
                  <c:v>16962374</c:v>
                </c:pt>
                <c:pt idx="28">
                  <c:v>17391194</c:v>
                </c:pt>
                <c:pt idx="29">
                  <c:v>17990620</c:v>
                </c:pt>
                <c:pt idx="30">
                  <c:v>18718323</c:v>
                </c:pt>
                <c:pt idx="31">
                  <c:v>19329336</c:v>
                </c:pt>
                <c:pt idx="32">
                  <c:v>19882980</c:v>
                </c:pt>
                <c:pt idx="33">
                  <c:v>20485093</c:v>
                </c:pt>
                <c:pt idx="34">
                  <c:v>21012371</c:v>
                </c:pt>
                <c:pt idx="35">
                  <c:v>21567570</c:v>
                </c:pt>
                <c:pt idx="36">
                  <c:v>22376423</c:v>
                </c:pt>
                <c:pt idx="37">
                  <c:v>23202268</c:v>
                </c:pt>
                <c:pt idx="38">
                  <c:v>24003506</c:v>
                </c:pt>
                <c:pt idx="39">
                  <c:v>24003506</c:v>
                </c:pt>
                <c:pt idx="40">
                  <c:v>24669261</c:v>
                </c:pt>
                <c:pt idx="41">
                  <c:v>25103565</c:v>
                </c:pt>
                <c:pt idx="42">
                  <c:v>25857756</c:v>
                </c:pt>
                <c:pt idx="43">
                  <c:v>26641551</c:v>
                </c:pt>
                <c:pt idx="44">
                  <c:v>27385942</c:v>
                </c:pt>
                <c:pt idx="45">
                  <c:v>28296339</c:v>
                </c:pt>
                <c:pt idx="46">
                  <c:v>28842292</c:v>
                </c:pt>
                <c:pt idx="47">
                  <c:v>29128718</c:v>
                </c:pt>
                <c:pt idx="48">
                  <c:v>29763722</c:v>
                </c:pt>
                <c:pt idx="49">
                  <c:v>30568073</c:v>
                </c:pt>
                <c:pt idx="50">
                  <c:v>31502353</c:v>
                </c:pt>
                <c:pt idx="51">
                  <c:v>32341259</c:v>
                </c:pt>
                <c:pt idx="52">
                  <c:v>33037804</c:v>
                </c:pt>
                <c:pt idx="53">
                  <c:v>34158426</c:v>
                </c:pt>
                <c:pt idx="54">
                  <c:v>35153010</c:v>
                </c:pt>
                <c:pt idx="55">
                  <c:v>35637497</c:v>
                </c:pt>
                <c:pt idx="56">
                  <c:v>36237116</c:v>
                </c:pt>
                <c:pt idx="57">
                  <c:v>36662225</c:v>
                </c:pt>
                <c:pt idx="58">
                  <c:v>36662225</c:v>
                </c:pt>
                <c:pt idx="59">
                  <c:v>37044859</c:v>
                </c:pt>
                <c:pt idx="60">
                  <c:v>37526177</c:v>
                </c:pt>
                <c:pt idx="61">
                  <c:v>38390675</c:v>
                </c:pt>
                <c:pt idx="62">
                  <c:v>39254991</c:v>
                </c:pt>
                <c:pt idx="63">
                  <c:v>39836215</c:v>
                </c:pt>
                <c:pt idx="64">
                  <c:v>40475961</c:v>
                </c:pt>
                <c:pt idx="65">
                  <c:v>40968830</c:v>
                </c:pt>
                <c:pt idx="66">
                  <c:v>41551608</c:v>
                </c:pt>
                <c:pt idx="67">
                  <c:v>42385796</c:v>
                </c:pt>
                <c:pt idx="68">
                  <c:v>43059261</c:v>
                </c:pt>
                <c:pt idx="69">
                  <c:v>43661510</c:v>
                </c:pt>
                <c:pt idx="70">
                  <c:v>44509827</c:v>
                </c:pt>
                <c:pt idx="71">
                  <c:v>44779008</c:v>
                </c:pt>
                <c:pt idx="72">
                  <c:v>45203000</c:v>
                </c:pt>
                <c:pt idx="73">
                  <c:v>45641002</c:v>
                </c:pt>
                <c:pt idx="74">
                  <c:v>46668186</c:v>
                </c:pt>
                <c:pt idx="75">
                  <c:v>47776305</c:v>
                </c:pt>
                <c:pt idx="76">
                  <c:v>48156898</c:v>
                </c:pt>
                <c:pt idx="77">
                  <c:v>49295813</c:v>
                </c:pt>
                <c:pt idx="78">
                  <c:v>49851663</c:v>
                </c:pt>
                <c:pt idx="79">
                  <c:v>49851663</c:v>
                </c:pt>
                <c:pt idx="80">
                  <c:v>50410967</c:v>
                </c:pt>
                <c:pt idx="81">
                  <c:v>50914656</c:v>
                </c:pt>
                <c:pt idx="82">
                  <c:v>51330995</c:v>
                </c:pt>
                <c:pt idx="83">
                  <c:v>51723879</c:v>
                </c:pt>
                <c:pt idx="84">
                  <c:v>52139395</c:v>
                </c:pt>
                <c:pt idx="85">
                  <c:v>53005377</c:v>
                </c:pt>
                <c:pt idx="86">
                  <c:v>53900062</c:v>
                </c:pt>
                <c:pt idx="87">
                  <c:v>54794480</c:v>
                </c:pt>
                <c:pt idx="88">
                  <c:v>55572485</c:v>
                </c:pt>
                <c:pt idx="89">
                  <c:v>56353108</c:v>
                </c:pt>
                <c:pt idx="90">
                  <c:v>57005405</c:v>
                </c:pt>
                <c:pt idx="91">
                  <c:v>57794228</c:v>
                </c:pt>
                <c:pt idx="92">
                  <c:v>58547722</c:v>
                </c:pt>
                <c:pt idx="93">
                  <c:v>59259236</c:v>
                </c:pt>
                <c:pt idx="94">
                  <c:v>59688342</c:v>
                </c:pt>
                <c:pt idx="95">
                  <c:v>60054314</c:v>
                </c:pt>
                <c:pt idx="96">
                  <c:v>60706139</c:v>
                </c:pt>
                <c:pt idx="97">
                  <c:v>61282581</c:v>
                </c:pt>
                <c:pt idx="98">
                  <c:v>62175680</c:v>
                </c:pt>
                <c:pt idx="99">
                  <c:v>63022921</c:v>
                </c:pt>
                <c:pt idx="100">
                  <c:v>63022921</c:v>
                </c:pt>
                <c:pt idx="101">
                  <c:v>63987147</c:v>
                </c:pt>
                <c:pt idx="102">
                  <c:v>64550612</c:v>
                </c:pt>
                <c:pt idx="103">
                  <c:v>65290214</c:v>
                </c:pt>
                <c:pt idx="104">
                  <c:v>65899180</c:v>
                </c:pt>
                <c:pt idx="105">
                  <c:v>66594816</c:v>
                </c:pt>
                <c:pt idx="106">
                  <c:v>67110170</c:v>
                </c:pt>
                <c:pt idx="107">
                  <c:v>67753322</c:v>
                </c:pt>
                <c:pt idx="108">
                  <c:v>68476117</c:v>
                </c:pt>
                <c:pt idx="109">
                  <c:v>69058312</c:v>
                </c:pt>
                <c:pt idx="110">
                  <c:v>69526742</c:v>
                </c:pt>
                <c:pt idx="111">
                  <c:v>69906339</c:v>
                </c:pt>
                <c:pt idx="112">
                  <c:v>70274271</c:v>
                </c:pt>
                <c:pt idx="113">
                  <c:v>70991232</c:v>
                </c:pt>
                <c:pt idx="114">
                  <c:v>73027472</c:v>
                </c:pt>
                <c:pt idx="115">
                  <c:v>73899947</c:v>
                </c:pt>
                <c:pt idx="116">
                  <c:v>74348993</c:v>
                </c:pt>
                <c:pt idx="117">
                  <c:v>74366088</c:v>
                </c:pt>
                <c:pt idx="118">
                  <c:v>74760974</c:v>
                </c:pt>
                <c:pt idx="119">
                  <c:v>75167480</c:v>
                </c:pt>
                <c:pt idx="120">
                  <c:v>76200358</c:v>
                </c:pt>
                <c:pt idx="121">
                  <c:v>76937128</c:v>
                </c:pt>
                <c:pt idx="122">
                  <c:v>76937128</c:v>
                </c:pt>
                <c:pt idx="123">
                  <c:v>77737878</c:v>
                </c:pt>
                <c:pt idx="124">
                  <c:v>78268120</c:v>
                </c:pt>
                <c:pt idx="125">
                  <c:v>78681226</c:v>
                </c:pt>
                <c:pt idx="126">
                  <c:v>79075426</c:v>
                </c:pt>
                <c:pt idx="127">
                  <c:v>79522339</c:v>
                </c:pt>
                <c:pt idx="128">
                  <c:v>80110219</c:v>
                </c:pt>
                <c:pt idx="129">
                  <c:v>81067051</c:v>
                </c:pt>
                <c:pt idx="130">
                  <c:v>82416195</c:v>
                </c:pt>
                <c:pt idx="131">
                  <c:v>83198855</c:v>
                </c:pt>
                <c:pt idx="132">
                  <c:v>83854883</c:v>
                </c:pt>
                <c:pt idx="133">
                  <c:v>84620011</c:v>
                </c:pt>
                <c:pt idx="134">
                  <c:v>85599576</c:v>
                </c:pt>
                <c:pt idx="135">
                  <c:v>86201882</c:v>
                </c:pt>
                <c:pt idx="136">
                  <c:v>86606336</c:v>
                </c:pt>
                <c:pt idx="137">
                  <c:v>87262371</c:v>
                </c:pt>
                <c:pt idx="138">
                  <c:v>88058483</c:v>
                </c:pt>
                <c:pt idx="139">
                  <c:v>88768010</c:v>
                </c:pt>
                <c:pt idx="140">
                  <c:v>89512465</c:v>
                </c:pt>
                <c:pt idx="141">
                  <c:v>90195175</c:v>
                </c:pt>
                <c:pt idx="142">
                  <c:v>90195175</c:v>
                </c:pt>
                <c:pt idx="143">
                  <c:v>90841192</c:v>
                </c:pt>
                <c:pt idx="144">
                  <c:v>91409083</c:v>
                </c:pt>
                <c:pt idx="145">
                  <c:v>92091048</c:v>
                </c:pt>
                <c:pt idx="146">
                  <c:v>92738331</c:v>
                </c:pt>
                <c:pt idx="147">
                  <c:v>93077117</c:v>
                </c:pt>
                <c:pt idx="148">
                  <c:v>93520949</c:v>
                </c:pt>
                <c:pt idx="149">
                  <c:v>93520949</c:v>
                </c:pt>
                <c:pt idx="150">
                  <c:v>93520949</c:v>
                </c:pt>
                <c:pt idx="151">
                  <c:v>93520949</c:v>
                </c:pt>
                <c:pt idx="152">
                  <c:v>93569251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'data vs time'!$O$2</c:f>
              <c:strCache>
                <c:ptCount val="1"/>
                <c:pt idx="0">
                  <c:v>Hangover-HTTP-1080p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time'!$O$3:$O$155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136395</c:v>
                </c:pt>
                <c:pt idx="3">
                  <c:v>264626</c:v>
                </c:pt>
                <c:pt idx="4">
                  <c:v>274403</c:v>
                </c:pt>
                <c:pt idx="5">
                  <c:v>3058799</c:v>
                </c:pt>
                <c:pt idx="6">
                  <c:v>8460280</c:v>
                </c:pt>
                <c:pt idx="7">
                  <c:v>8867001</c:v>
                </c:pt>
                <c:pt idx="8">
                  <c:v>11270156</c:v>
                </c:pt>
                <c:pt idx="9">
                  <c:v>12449853</c:v>
                </c:pt>
                <c:pt idx="10">
                  <c:v>12449853</c:v>
                </c:pt>
                <c:pt idx="11">
                  <c:v>12588069</c:v>
                </c:pt>
                <c:pt idx="12">
                  <c:v>14302326</c:v>
                </c:pt>
                <c:pt idx="13">
                  <c:v>15519010</c:v>
                </c:pt>
                <c:pt idx="14">
                  <c:v>16587300</c:v>
                </c:pt>
                <c:pt idx="15">
                  <c:v>17286595</c:v>
                </c:pt>
                <c:pt idx="16">
                  <c:v>18779067</c:v>
                </c:pt>
                <c:pt idx="17">
                  <c:v>20741908</c:v>
                </c:pt>
                <c:pt idx="18">
                  <c:v>22181926</c:v>
                </c:pt>
                <c:pt idx="19">
                  <c:v>23261378</c:v>
                </c:pt>
                <c:pt idx="20">
                  <c:v>24644189</c:v>
                </c:pt>
                <c:pt idx="21">
                  <c:v>24644189</c:v>
                </c:pt>
                <c:pt idx="22">
                  <c:v>26491612</c:v>
                </c:pt>
                <c:pt idx="23">
                  <c:v>28114642</c:v>
                </c:pt>
                <c:pt idx="24">
                  <c:v>29548504</c:v>
                </c:pt>
                <c:pt idx="25">
                  <c:v>30668884</c:v>
                </c:pt>
                <c:pt idx="26">
                  <c:v>31485978</c:v>
                </c:pt>
                <c:pt idx="27">
                  <c:v>32514751</c:v>
                </c:pt>
                <c:pt idx="28">
                  <c:v>33257683</c:v>
                </c:pt>
                <c:pt idx="29">
                  <c:v>34126533</c:v>
                </c:pt>
                <c:pt idx="30">
                  <c:v>35267298</c:v>
                </c:pt>
                <c:pt idx="31">
                  <c:v>36827507</c:v>
                </c:pt>
                <c:pt idx="32">
                  <c:v>38596628</c:v>
                </c:pt>
                <c:pt idx="33">
                  <c:v>40440861</c:v>
                </c:pt>
                <c:pt idx="34">
                  <c:v>41533096</c:v>
                </c:pt>
                <c:pt idx="35">
                  <c:v>42286445</c:v>
                </c:pt>
                <c:pt idx="36">
                  <c:v>43180977</c:v>
                </c:pt>
                <c:pt idx="37">
                  <c:v>43990957</c:v>
                </c:pt>
                <c:pt idx="38">
                  <c:v>44944824</c:v>
                </c:pt>
                <c:pt idx="39">
                  <c:v>46034599</c:v>
                </c:pt>
                <c:pt idx="40">
                  <c:v>46847877</c:v>
                </c:pt>
                <c:pt idx="41">
                  <c:v>47757352</c:v>
                </c:pt>
                <c:pt idx="42">
                  <c:v>49172918</c:v>
                </c:pt>
                <c:pt idx="43">
                  <c:v>50686237</c:v>
                </c:pt>
                <c:pt idx="44">
                  <c:v>50686237</c:v>
                </c:pt>
                <c:pt idx="45">
                  <c:v>52405037</c:v>
                </c:pt>
                <c:pt idx="46">
                  <c:v>53947248</c:v>
                </c:pt>
                <c:pt idx="47">
                  <c:v>54791780</c:v>
                </c:pt>
                <c:pt idx="48">
                  <c:v>55027912</c:v>
                </c:pt>
                <c:pt idx="49">
                  <c:v>56437727</c:v>
                </c:pt>
                <c:pt idx="50">
                  <c:v>57825779</c:v>
                </c:pt>
                <c:pt idx="51">
                  <c:v>59639056</c:v>
                </c:pt>
                <c:pt idx="52">
                  <c:v>61385312</c:v>
                </c:pt>
                <c:pt idx="53">
                  <c:v>63009452</c:v>
                </c:pt>
                <c:pt idx="54">
                  <c:v>64838638</c:v>
                </c:pt>
                <c:pt idx="55">
                  <c:v>66301830</c:v>
                </c:pt>
                <c:pt idx="56">
                  <c:v>67373269</c:v>
                </c:pt>
                <c:pt idx="57">
                  <c:v>68465031</c:v>
                </c:pt>
                <c:pt idx="58">
                  <c:v>69183443</c:v>
                </c:pt>
                <c:pt idx="59">
                  <c:v>69860086</c:v>
                </c:pt>
                <c:pt idx="60">
                  <c:v>70672568</c:v>
                </c:pt>
                <c:pt idx="61">
                  <c:v>72270919</c:v>
                </c:pt>
                <c:pt idx="62">
                  <c:v>73464882</c:v>
                </c:pt>
                <c:pt idx="63">
                  <c:v>74574769</c:v>
                </c:pt>
                <c:pt idx="64">
                  <c:v>75752375</c:v>
                </c:pt>
                <c:pt idx="65">
                  <c:v>76573412</c:v>
                </c:pt>
                <c:pt idx="66">
                  <c:v>76573412</c:v>
                </c:pt>
                <c:pt idx="67">
                  <c:v>77814854</c:v>
                </c:pt>
                <c:pt idx="68">
                  <c:v>79520239</c:v>
                </c:pt>
                <c:pt idx="69">
                  <c:v>80754047</c:v>
                </c:pt>
                <c:pt idx="70">
                  <c:v>81721489</c:v>
                </c:pt>
                <c:pt idx="71">
                  <c:v>83024510</c:v>
                </c:pt>
                <c:pt idx="72">
                  <c:v>83418899</c:v>
                </c:pt>
                <c:pt idx="73">
                  <c:v>83997389</c:v>
                </c:pt>
                <c:pt idx="74">
                  <c:v>84928328</c:v>
                </c:pt>
                <c:pt idx="75">
                  <c:v>86742067</c:v>
                </c:pt>
                <c:pt idx="76">
                  <c:v>88659378</c:v>
                </c:pt>
                <c:pt idx="77">
                  <c:v>89433524</c:v>
                </c:pt>
                <c:pt idx="78">
                  <c:v>91155514</c:v>
                </c:pt>
                <c:pt idx="79">
                  <c:v>92289165</c:v>
                </c:pt>
                <c:pt idx="80">
                  <c:v>93261400</c:v>
                </c:pt>
                <c:pt idx="81">
                  <c:v>94225194</c:v>
                </c:pt>
                <c:pt idx="82">
                  <c:v>95145532</c:v>
                </c:pt>
                <c:pt idx="83">
                  <c:v>96124248</c:v>
                </c:pt>
                <c:pt idx="84">
                  <c:v>96982292</c:v>
                </c:pt>
                <c:pt idx="85">
                  <c:v>98444840</c:v>
                </c:pt>
                <c:pt idx="86">
                  <c:v>99910698</c:v>
                </c:pt>
                <c:pt idx="87">
                  <c:v>101156416</c:v>
                </c:pt>
                <c:pt idx="88">
                  <c:v>102397120</c:v>
                </c:pt>
                <c:pt idx="89">
                  <c:v>103836440</c:v>
                </c:pt>
                <c:pt idx="90">
                  <c:v>104849295</c:v>
                </c:pt>
                <c:pt idx="91">
                  <c:v>105842463</c:v>
                </c:pt>
                <c:pt idx="92">
                  <c:v>107568262</c:v>
                </c:pt>
                <c:pt idx="93">
                  <c:v>107568262</c:v>
                </c:pt>
                <c:pt idx="94">
                  <c:v>109088355</c:v>
                </c:pt>
                <c:pt idx="95">
                  <c:v>110051660</c:v>
                </c:pt>
                <c:pt idx="96">
                  <c:v>110534293</c:v>
                </c:pt>
                <c:pt idx="97">
                  <c:v>111527661</c:v>
                </c:pt>
                <c:pt idx="98">
                  <c:v>112338822</c:v>
                </c:pt>
                <c:pt idx="99">
                  <c:v>113887104</c:v>
                </c:pt>
                <c:pt idx="100">
                  <c:v>115288607</c:v>
                </c:pt>
                <c:pt idx="101">
                  <c:v>117675613</c:v>
                </c:pt>
                <c:pt idx="102">
                  <c:v>118389294</c:v>
                </c:pt>
                <c:pt idx="103">
                  <c:v>119745410</c:v>
                </c:pt>
                <c:pt idx="104">
                  <c:v>120716818</c:v>
                </c:pt>
                <c:pt idx="105">
                  <c:v>122082974</c:v>
                </c:pt>
                <c:pt idx="106">
                  <c:v>123149612</c:v>
                </c:pt>
                <c:pt idx="107">
                  <c:v>124375552</c:v>
                </c:pt>
                <c:pt idx="108">
                  <c:v>125716155</c:v>
                </c:pt>
                <c:pt idx="109">
                  <c:v>126851725</c:v>
                </c:pt>
                <c:pt idx="110">
                  <c:v>127704812</c:v>
                </c:pt>
                <c:pt idx="111">
                  <c:v>128156057</c:v>
                </c:pt>
                <c:pt idx="112">
                  <c:v>128757249</c:v>
                </c:pt>
                <c:pt idx="113">
                  <c:v>129645988</c:v>
                </c:pt>
                <c:pt idx="114">
                  <c:v>133829095</c:v>
                </c:pt>
                <c:pt idx="115">
                  <c:v>136066070</c:v>
                </c:pt>
                <c:pt idx="116">
                  <c:v>137333531</c:v>
                </c:pt>
                <c:pt idx="117">
                  <c:v>137333531</c:v>
                </c:pt>
                <c:pt idx="118">
                  <c:v>137384087</c:v>
                </c:pt>
                <c:pt idx="119">
                  <c:v>137998222</c:v>
                </c:pt>
                <c:pt idx="120">
                  <c:v>138420915</c:v>
                </c:pt>
                <c:pt idx="121">
                  <c:v>139926882</c:v>
                </c:pt>
                <c:pt idx="122">
                  <c:v>141472483</c:v>
                </c:pt>
                <c:pt idx="123">
                  <c:v>142947874</c:v>
                </c:pt>
                <c:pt idx="124">
                  <c:v>144363077</c:v>
                </c:pt>
                <c:pt idx="125">
                  <c:v>145343500</c:v>
                </c:pt>
                <c:pt idx="126">
                  <c:v>146034337</c:v>
                </c:pt>
                <c:pt idx="127">
                  <c:v>146797641</c:v>
                </c:pt>
                <c:pt idx="128">
                  <c:v>147782184</c:v>
                </c:pt>
                <c:pt idx="129">
                  <c:v>149250220</c:v>
                </c:pt>
                <c:pt idx="130">
                  <c:v>151101616</c:v>
                </c:pt>
                <c:pt idx="131">
                  <c:v>153179092</c:v>
                </c:pt>
                <c:pt idx="132">
                  <c:v>154262243</c:v>
                </c:pt>
                <c:pt idx="133">
                  <c:v>155519609</c:v>
                </c:pt>
                <c:pt idx="134">
                  <c:v>157186795</c:v>
                </c:pt>
                <c:pt idx="135">
                  <c:v>158461267</c:v>
                </c:pt>
                <c:pt idx="136">
                  <c:v>159247907</c:v>
                </c:pt>
                <c:pt idx="137">
                  <c:v>160159925</c:v>
                </c:pt>
                <c:pt idx="138">
                  <c:v>161837440</c:v>
                </c:pt>
                <c:pt idx="139">
                  <c:v>163341487</c:v>
                </c:pt>
                <c:pt idx="140">
                  <c:v>164965966</c:v>
                </c:pt>
                <c:pt idx="141">
                  <c:v>164965966</c:v>
                </c:pt>
                <c:pt idx="142">
                  <c:v>166671014</c:v>
                </c:pt>
                <c:pt idx="143">
                  <c:v>167821686</c:v>
                </c:pt>
                <c:pt idx="144">
                  <c:v>168981393</c:v>
                </c:pt>
                <c:pt idx="145">
                  <c:v>170292416</c:v>
                </c:pt>
                <c:pt idx="146">
                  <c:v>171700265</c:v>
                </c:pt>
                <c:pt idx="147">
                  <c:v>172367998</c:v>
                </c:pt>
                <c:pt idx="148">
                  <c:v>172981407</c:v>
                </c:pt>
                <c:pt idx="149">
                  <c:v>173383669</c:v>
                </c:pt>
              </c:numCache>
            </c:numRef>
          </c:yVal>
          <c:smooth val="0"/>
        </c:ser>
        <c:ser>
          <c:idx val="14"/>
          <c:order val="14"/>
          <c:tx>
            <c:strRef>
              <c:f>'data vs time'!$P$2</c:f>
              <c:strCache>
                <c:ptCount val="1"/>
                <c:pt idx="0">
                  <c:v>Ironman-RTP-320p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time'!$P$3:$P$155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7978</c:v>
                </c:pt>
                <c:pt idx="3">
                  <c:v>10217</c:v>
                </c:pt>
                <c:pt idx="4">
                  <c:v>12456</c:v>
                </c:pt>
                <c:pt idx="5">
                  <c:v>14695</c:v>
                </c:pt>
                <c:pt idx="6">
                  <c:v>16934</c:v>
                </c:pt>
                <c:pt idx="7">
                  <c:v>19362</c:v>
                </c:pt>
                <c:pt idx="8">
                  <c:v>21761</c:v>
                </c:pt>
                <c:pt idx="9">
                  <c:v>55981</c:v>
                </c:pt>
                <c:pt idx="10">
                  <c:v>94331</c:v>
                </c:pt>
                <c:pt idx="11">
                  <c:v>143776</c:v>
                </c:pt>
                <c:pt idx="12">
                  <c:v>190886</c:v>
                </c:pt>
                <c:pt idx="13">
                  <c:v>237895</c:v>
                </c:pt>
                <c:pt idx="14">
                  <c:v>286048</c:v>
                </c:pt>
                <c:pt idx="15">
                  <c:v>327455</c:v>
                </c:pt>
                <c:pt idx="16">
                  <c:v>359595</c:v>
                </c:pt>
                <c:pt idx="17">
                  <c:v>395255</c:v>
                </c:pt>
                <c:pt idx="18">
                  <c:v>427229</c:v>
                </c:pt>
                <c:pt idx="19">
                  <c:v>463922</c:v>
                </c:pt>
                <c:pt idx="20">
                  <c:v>498695</c:v>
                </c:pt>
                <c:pt idx="21">
                  <c:v>529963</c:v>
                </c:pt>
                <c:pt idx="22">
                  <c:v>579132</c:v>
                </c:pt>
                <c:pt idx="23">
                  <c:v>605386</c:v>
                </c:pt>
                <c:pt idx="24">
                  <c:v>625764</c:v>
                </c:pt>
                <c:pt idx="25">
                  <c:v>680408</c:v>
                </c:pt>
                <c:pt idx="26">
                  <c:v>749442</c:v>
                </c:pt>
                <c:pt idx="27">
                  <c:v>796889</c:v>
                </c:pt>
                <c:pt idx="28">
                  <c:v>842292</c:v>
                </c:pt>
                <c:pt idx="29">
                  <c:v>875087</c:v>
                </c:pt>
                <c:pt idx="30">
                  <c:v>926224</c:v>
                </c:pt>
                <c:pt idx="31">
                  <c:v>981402</c:v>
                </c:pt>
                <c:pt idx="32">
                  <c:v>1028985</c:v>
                </c:pt>
                <c:pt idx="33">
                  <c:v>1072339</c:v>
                </c:pt>
                <c:pt idx="34">
                  <c:v>1120273</c:v>
                </c:pt>
                <c:pt idx="35">
                  <c:v>1157427</c:v>
                </c:pt>
                <c:pt idx="36">
                  <c:v>1190847</c:v>
                </c:pt>
                <c:pt idx="37">
                  <c:v>1246184</c:v>
                </c:pt>
                <c:pt idx="38">
                  <c:v>1289234</c:v>
                </c:pt>
                <c:pt idx="39">
                  <c:v>1329983</c:v>
                </c:pt>
                <c:pt idx="40">
                  <c:v>1371051</c:v>
                </c:pt>
                <c:pt idx="41">
                  <c:v>1405639</c:v>
                </c:pt>
                <c:pt idx="42">
                  <c:v>1458731</c:v>
                </c:pt>
                <c:pt idx="43">
                  <c:v>1497144</c:v>
                </c:pt>
                <c:pt idx="44">
                  <c:v>1539112</c:v>
                </c:pt>
                <c:pt idx="45">
                  <c:v>1580754</c:v>
                </c:pt>
                <c:pt idx="46">
                  <c:v>1607452</c:v>
                </c:pt>
                <c:pt idx="47">
                  <c:v>1645829</c:v>
                </c:pt>
                <c:pt idx="48">
                  <c:v>1680193</c:v>
                </c:pt>
                <c:pt idx="49">
                  <c:v>1720026</c:v>
                </c:pt>
                <c:pt idx="50">
                  <c:v>1765302</c:v>
                </c:pt>
                <c:pt idx="51">
                  <c:v>1806622</c:v>
                </c:pt>
                <c:pt idx="52">
                  <c:v>1850012</c:v>
                </c:pt>
                <c:pt idx="53">
                  <c:v>1895458</c:v>
                </c:pt>
                <c:pt idx="54">
                  <c:v>1936453</c:v>
                </c:pt>
                <c:pt idx="55">
                  <c:v>1990264</c:v>
                </c:pt>
                <c:pt idx="56">
                  <c:v>2053973</c:v>
                </c:pt>
                <c:pt idx="57">
                  <c:v>2092826</c:v>
                </c:pt>
                <c:pt idx="58">
                  <c:v>2135616</c:v>
                </c:pt>
                <c:pt idx="59">
                  <c:v>2186589</c:v>
                </c:pt>
                <c:pt idx="60">
                  <c:v>2255009</c:v>
                </c:pt>
                <c:pt idx="61">
                  <c:v>2302521</c:v>
                </c:pt>
                <c:pt idx="62">
                  <c:v>2345493</c:v>
                </c:pt>
                <c:pt idx="63">
                  <c:v>2402045</c:v>
                </c:pt>
                <c:pt idx="64">
                  <c:v>2456739</c:v>
                </c:pt>
                <c:pt idx="65">
                  <c:v>2499296</c:v>
                </c:pt>
                <c:pt idx="66">
                  <c:v>2551127</c:v>
                </c:pt>
                <c:pt idx="67">
                  <c:v>2580842</c:v>
                </c:pt>
                <c:pt idx="68">
                  <c:v>2610998</c:v>
                </c:pt>
                <c:pt idx="69">
                  <c:v>2642937</c:v>
                </c:pt>
                <c:pt idx="70">
                  <c:v>2687600</c:v>
                </c:pt>
                <c:pt idx="71">
                  <c:v>2709946</c:v>
                </c:pt>
                <c:pt idx="72">
                  <c:v>2748615</c:v>
                </c:pt>
                <c:pt idx="73">
                  <c:v>2784689</c:v>
                </c:pt>
                <c:pt idx="74">
                  <c:v>2825845</c:v>
                </c:pt>
                <c:pt idx="75">
                  <c:v>2867857</c:v>
                </c:pt>
                <c:pt idx="76">
                  <c:v>2898427</c:v>
                </c:pt>
                <c:pt idx="77">
                  <c:v>2932005</c:v>
                </c:pt>
                <c:pt idx="78">
                  <c:v>2964340</c:v>
                </c:pt>
                <c:pt idx="79">
                  <c:v>3005790</c:v>
                </c:pt>
                <c:pt idx="80">
                  <c:v>3057374</c:v>
                </c:pt>
                <c:pt idx="81">
                  <c:v>3070403</c:v>
                </c:pt>
                <c:pt idx="82">
                  <c:v>3094497</c:v>
                </c:pt>
                <c:pt idx="83">
                  <c:v>3132586</c:v>
                </c:pt>
                <c:pt idx="84">
                  <c:v>3174134</c:v>
                </c:pt>
                <c:pt idx="85">
                  <c:v>3218597</c:v>
                </c:pt>
                <c:pt idx="86">
                  <c:v>3292241</c:v>
                </c:pt>
                <c:pt idx="87">
                  <c:v>3346988</c:v>
                </c:pt>
                <c:pt idx="88">
                  <c:v>3384225</c:v>
                </c:pt>
                <c:pt idx="89">
                  <c:v>3423220</c:v>
                </c:pt>
                <c:pt idx="90">
                  <c:v>3469422</c:v>
                </c:pt>
                <c:pt idx="91">
                  <c:v>3509625</c:v>
                </c:pt>
                <c:pt idx="92">
                  <c:v>3549589</c:v>
                </c:pt>
                <c:pt idx="93">
                  <c:v>3591064</c:v>
                </c:pt>
                <c:pt idx="94">
                  <c:v>3644395</c:v>
                </c:pt>
                <c:pt idx="95">
                  <c:v>3709243</c:v>
                </c:pt>
                <c:pt idx="96">
                  <c:v>3760842</c:v>
                </c:pt>
                <c:pt idx="97">
                  <c:v>3790817</c:v>
                </c:pt>
                <c:pt idx="98">
                  <c:v>3822027</c:v>
                </c:pt>
                <c:pt idx="99">
                  <c:v>3855946</c:v>
                </c:pt>
                <c:pt idx="100">
                  <c:v>3886361</c:v>
                </c:pt>
                <c:pt idx="101">
                  <c:v>3921371</c:v>
                </c:pt>
                <c:pt idx="102">
                  <c:v>3968184</c:v>
                </c:pt>
                <c:pt idx="103">
                  <c:v>4013430</c:v>
                </c:pt>
                <c:pt idx="104">
                  <c:v>4047687</c:v>
                </c:pt>
                <c:pt idx="105">
                  <c:v>4082111</c:v>
                </c:pt>
                <c:pt idx="106">
                  <c:v>4121587</c:v>
                </c:pt>
                <c:pt idx="107">
                  <c:v>4163135</c:v>
                </c:pt>
                <c:pt idx="108">
                  <c:v>4204050</c:v>
                </c:pt>
                <c:pt idx="109">
                  <c:v>4252191</c:v>
                </c:pt>
                <c:pt idx="110">
                  <c:v>4312391</c:v>
                </c:pt>
                <c:pt idx="111">
                  <c:v>4360812</c:v>
                </c:pt>
                <c:pt idx="112">
                  <c:v>4403162</c:v>
                </c:pt>
                <c:pt idx="113">
                  <c:v>4452354</c:v>
                </c:pt>
                <c:pt idx="114">
                  <c:v>4487893</c:v>
                </c:pt>
                <c:pt idx="115">
                  <c:v>4531280</c:v>
                </c:pt>
                <c:pt idx="116">
                  <c:v>4580332</c:v>
                </c:pt>
                <c:pt idx="117">
                  <c:v>4618197</c:v>
                </c:pt>
                <c:pt idx="118">
                  <c:v>4677145</c:v>
                </c:pt>
                <c:pt idx="119">
                  <c:v>4721644</c:v>
                </c:pt>
                <c:pt idx="120">
                  <c:v>4765284</c:v>
                </c:pt>
                <c:pt idx="121">
                  <c:v>4811454</c:v>
                </c:pt>
                <c:pt idx="122">
                  <c:v>4860362</c:v>
                </c:pt>
                <c:pt idx="123">
                  <c:v>4922639</c:v>
                </c:pt>
                <c:pt idx="124">
                  <c:v>4957737</c:v>
                </c:pt>
                <c:pt idx="125">
                  <c:v>5011924</c:v>
                </c:pt>
                <c:pt idx="126">
                  <c:v>5055479</c:v>
                </c:pt>
                <c:pt idx="127">
                  <c:v>5096273</c:v>
                </c:pt>
                <c:pt idx="128">
                  <c:v>5136435</c:v>
                </c:pt>
                <c:pt idx="129">
                  <c:v>5177183</c:v>
                </c:pt>
                <c:pt idx="130">
                  <c:v>5234150</c:v>
                </c:pt>
                <c:pt idx="131">
                  <c:v>5297709</c:v>
                </c:pt>
                <c:pt idx="132">
                  <c:v>5346124</c:v>
                </c:pt>
                <c:pt idx="133">
                  <c:v>5382839</c:v>
                </c:pt>
                <c:pt idx="134">
                  <c:v>5425373</c:v>
                </c:pt>
                <c:pt idx="135">
                  <c:v>5462864</c:v>
                </c:pt>
                <c:pt idx="136">
                  <c:v>5497273</c:v>
                </c:pt>
                <c:pt idx="137">
                  <c:v>5533276</c:v>
                </c:pt>
                <c:pt idx="138">
                  <c:v>5587842</c:v>
                </c:pt>
                <c:pt idx="139">
                  <c:v>5634373</c:v>
                </c:pt>
                <c:pt idx="140">
                  <c:v>5680936</c:v>
                </c:pt>
                <c:pt idx="141">
                  <c:v>5737907</c:v>
                </c:pt>
                <c:pt idx="142">
                  <c:v>5786437</c:v>
                </c:pt>
                <c:pt idx="143">
                  <c:v>5839481</c:v>
                </c:pt>
                <c:pt idx="144">
                  <c:v>5887786</c:v>
                </c:pt>
                <c:pt idx="145">
                  <c:v>5943603</c:v>
                </c:pt>
                <c:pt idx="146">
                  <c:v>5989913</c:v>
                </c:pt>
                <c:pt idx="147">
                  <c:v>6027536</c:v>
                </c:pt>
                <c:pt idx="148">
                  <c:v>6071726</c:v>
                </c:pt>
                <c:pt idx="149">
                  <c:v>6120942</c:v>
                </c:pt>
                <c:pt idx="150">
                  <c:v>6164403</c:v>
                </c:pt>
                <c:pt idx="151">
                  <c:v>6200412</c:v>
                </c:pt>
                <c:pt idx="152">
                  <c:v>6235893</c:v>
                </c:pt>
              </c:numCache>
            </c:numRef>
          </c:yVal>
          <c:smooth val="0"/>
        </c:ser>
        <c:ser>
          <c:idx val="15"/>
          <c:order val="15"/>
          <c:tx>
            <c:strRef>
              <c:f>'data vs time'!$Q$2</c:f>
              <c:strCache>
                <c:ptCount val="1"/>
                <c:pt idx="0">
                  <c:v>Ironman-RTP-480p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time'!$Q$3:$Q$155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31270</c:v>
                </c:pt>
                <c:pt idx="3">
                  <c:v>36697</c:v>
                </c:pt>
                <c:pt idx="4">
                  <c:v>41964</c:v>
                </c:pt>
                <c:pt idx="5">
                  <c:v>46817</c:v>
                </c:pt>
                <c:pt idx="6">
                  <c:v>52084</c:v>
                </c:pt>
                <c:pt idx="7">
                  <c:v>57907</c:v>
                </c:pt>
                <c:pt idx="8">
                  <c:v>69194</c:v>
                </c:pt>
                <c:pt idx="9">
                  <c:v>326497</c:v>
                </c:pt>
                <c:pt idx="10">
                  <c:v>613562</c:v>
                </c:pt>
                <c:pt idx="11">
                  <c:v>1090396</c:v>
                </c:pt>
                <c:pt idx="12">
                  <c:v>1519017</c:v>
                </c:pt>
                <c:pt idx="13">
                  <c:v>1785858</c:v>
                </c:pt>
                <c:pt idx="14">
                  <c:v>2122268</c:v>
                </c:pt>
                <c:pt idx="15">
                  <c:v>2330734</c:v>
                </c:pt>
                <c:pt idx="16">
                  <c:v>2525255</c:v>
                </c:pt>
                <c:pt idx="17">
                  <c:v>2744607</c:v>
                </c:pt>
                <c:pt idx="18">
                  <c:v>2936823</c:v>
                </c:pt>
                <c:pt idx="19">
                  <c:v>3144535</c:v>
                </c:pt>
                <c:pt idx="20">
                  <c:v>3425752</c:v>
                </c:pt>
                <c:pt idx="21">
                  <c:v>3602678</c:v>
                </c:pt>
                <c:pt idx="22">
                  <c:v>3844627</c:v>
                </c:pt>
                <c:pt idx="23">
                  <c:v>3971272</c:v>
                </c:pt>
                <c:pt idx="24">
                  <c:v>4090873</c:v>
                </c:pt>
                <c:pt idx="25">
                  <c:v>4577995</c:v>
                </c:pt>
                <c:pt idx="26">
                  <c:v>5007686</c:v>
                </c:pt>
                <c:pt idx="27">
                  <c:v>5187312</c:v>
                </c:pt>
                <c:pt idx="28">
                  <c:v>5498357</c:v>
                </c:pt>
                <c:pt idx="29">
                  <c:v>5742036</c:v>
                </c:pt>
                <c:pt idx="30">
                  <c:v>6144012</c:v>
                </c:pt>
                <c:pt idx="31">
                  <c:v>6576119</c:v>
                </c:pt>
                <c:pt idx="32">
                  <c:v>6895035</c:v>
                </c:pt>
                <c:pt idx="33">
                  <c:v>7104226</c:v>
                </c:pt>
                <c:pt idx="34">
                  <c:v>7358595</c:v>
                </c:pt>
                <c:pt idx="35">
                  <c:v>7548808</c:v>
                </c:pt>
                <c:pt idx="36">
                  <c:v>7715539</c:v>
                </c:pt>
                <c:pt idx="37">
                  <c:v>8150849</c:v>
                </c:pt>
                <c:pt idx="38">
                  <c:v>8401171</c:v>
                </c:pt>
                <c:pt idx="39">
                  <c:v>8687193</c:v>
                </c:pt>
                <c:pt idx="40">
                  <c:v>8950638</c:v>
                </c:pt>
                <c:pt idx="41">
                  <c:v>9201896</c:v>
                </c:pt>
                <c:pt idx="42">
                  <c:v>9581059</c:v>
                </c:pt>
                <c:pt idx="43">
                  <c:v>9863925</c:v>
                </c:pt>
                <c:pt idx="44">
                  <c:v>10172367</c:v>
                </c:pt>
                <c:pt idx="45">
                  <c:v>10408588</c:v>
                </c:pt>
                <c:pt idx="46">
                  <c:v>10569700</c:v>
                </c:pt>
                <c:pt idx="47">
                  <c:v>10817815</c:v>
                </c:pt>
                <c:pt idx="48">
                  <c:v>10986360</c:v>
                </c:pt>
                <c:pt idx="49">
                  <c:v>11227177</c:v>
                </c:pt>
                <c:pt idx="50">
                  <c:v>11477742</c:v>
                </c:pt>
                <c:pt idx="51">
                  <c:v>11767269</c:v>
                </c:pt>
                <c:pt idx="52">
                  <c:v>12074930</c:v>
                </c:pt>
                <c:pt idx="53">
                  <c:v>12407629</c:v>
                </c:pt>
                <c:pt idx="54">
                  <c:v>12675662</c:v>
                </c:pt>
                <c:pt idx="55">
                  <c:v>13035460</c:v>
                </c:pt>
                <c:pt idx="56">
                  <c:v>13412402</c:v>
                </c:pt>
                <c:pt idx="57">
                  <c:v>13614756</c:v>
                </c:pt>
                <c:pt idx="58">
                  <c:v>13846338</c:v>
                </c:pt>
                <c:pt idx="59">
                  <c:v>14251259</c:v>
                </c:pt>
                <c:pt idx="60">
                  <c:v>14797615</c:v>
                </c:pt>
                <c:pt idx="61">
                  <c:v>15092436</c:v>
                </c:pt>
                <c:pt idx="62">
                  <c:v>15381894</c:v>
                </c:pt>
                <c:pt idx="63">
                  <c:v>15720746</c:v>
                </c:pt>
                <c:pt idx="64">
                  <c:v>16010051</c:v>
                </c:pt>
                <c:pt idx="65">
                  <c:v>16347752</c:v>
                </c:pt>
                <c:pt idx="66">
                  <c:v>16699892</c:v>
                </c:pt>
                <c:pt idx="67">
                  <c:v>16935815</c:v>
                </c:pt>
                <c:pt idx="68">
                  <c:v>17100783</c:v>
                </c:pt>
                <c:pt idx="69">
                  <c:v>17289888</c:v>
                </c:pt>
                <c:pt idx="70">
                  <c:v>17458477</c:v>
                </c:pt>
                <c:pt idx="71">
                  <c:v>17547515</c:v>
                </c:pt>
                <c:pt idx="72">
                  <c:v>17823967</c:v>
                </c:pt>
                <c:pt idx="73">
                  <c:v>18027038</c:v>
                </c:pt>
                <c:pt idx="74">
                  <c:v>18322494</c:v>
                </c:pt>
                <c:pt idx="75">
                  <c:v>18606039</c:v>
                </c:pt>
                <c:pt idx="76">
                  <c:v>18993259</c:v>
                </c:pt>
                <c:pt idx="77">
                  <c:v>19443898</c:v>
                </c:pt>
                <c:pt idx="78">
                  <c:v>19666181</c:v>
                </c:pt>
                <c:pt idx="79">
                  <c:v>20062119</c:v>
                </c:pt>
                <c:pt idx="80">
                  <c:v>20506282</c:v>
                </c:pt>
                <c:pt idx="81">
                  <c:v>20523489</c:v>
                </c:pt>
                <c:pt idx="82">
                  <c:v>20689859</c:v>
                </c:pt>
                <c:pt idx="83">
                  <c:v>20928888</c:v>
                </c:pt>
                <c:pt idx="84">
                  <c:v>21150978</c:v>
                </c:pt>
                <c:pt idx="85">
                  <c:v>21641002</c:v>
                </c:pt>
                <c:pt idx="86">
                  <c:v>22604790</c:v>
                </c:pt>
                <c:pt idx="87">
                  <c:v>23141420</c:v>
                </c:pt>
                <c:pt idx="88">
                  <c:v>23404539</c:v>
                </c:pt>
                <c:pt idx="89">
                  <c:v>23679025</c:v>
                </c:pt>
                <c:pt idx="90">
                  <c:v>23997651</c:v>
                </c:pt>
                <c:pt idx="91">
                  <c:v>24245531</c:v>
                </c:pt>
                <c:pt idx="92">
                  <c:v>24556297</c:v>
                </c:pt>
                <c:pt idx="93">
                  <c:v>24923460</c:v>
                </c:pt>
                <c:pt idx="94">
                  <c:v>25434375</c:v>
                </c:pt>
                <c:pt idx="95">
                  <c:v>26123192</c:v>
                </c:pt>
                <c:pt idx="96">
                  <c:v>26710702</c:v>
                </c:pt>
                <c:pt idx="97">
                  <c:v>26895348</c:v>
                </c:pt>
                <c:pt idx="98">
                  <c:v>27088421</c:v>
                </c:pt>
                <c:pt idx="99">
                  <c:v>27344753</c:v>
                </c:pt>
                <c:pt idx="100">
                  <c:v>27605701</c:v>
                </c:pt>
                <c:pt idx="101">
                  <c:v>27892227</c:v>
                </c:pt>
                <c:pt idx="102">
                  <c:v>28253015</c:v>
                </c:pt>
                <c:pt idx="103">
                  <c:v>28616597</c:v>
                </c:pt>
                <c:pt idx="104">
                  <c:v>28835263</c:v>
                </c:pt>
                <c:pt idx="105">
                  <c:v>29090842</c:v>
                </c:pt>
                <c:pt idx="106">
                  <c:v>29371584</c:v>
                </c:pt>
                <c:pt idx="107">
                  <c:v>29613088</c:v>
                </c:pt>
                <c:pt idx="108">
                  <c:v>29911772</c:v>
                </c:pt>
                <c:pt idx="109">
                  <c:v>30154417</c:v>
                </c:pt>
                <c:pt idx="110">
                  <c:v>30732742</c:v>
                </c:pt>
                <c:pt idx="111">
                  <c:v>31074001</c:v>
                </c:pt>
                <c:pt idx="112">
                  <c:v>31351622</c:v>
                </c:pt>
                <c:pt idx="113">
                  <c:v>31604664</c:v>
                </c:pt>
                <c:pt idx="114">
                  <c:v>31835028</c:v>
                </c:pt>
                <c:pt idx="115">
                  <c:v>32123623</c:v>
                </c:pt>
                <c:pt idx="116">
                  <c:v>32512935</c:v>
                </c:pt>
                <c:pt idx="117">
                  <c:v>32778085</c:v>
                </c:pt>
                <c:pt idx="118">
                  <c:v>33085292</c:v>
                </c:pt>
                <c:pt idx="119">
                  <c:v>33361040</c:v>
                </c:pt>
                <c:pt idx="120">
                  <c:v>33615670</c:v>
                </c:pt>
                <c:pt idx="121">
                  <c:v>33909727</c:v>
                </c:pt>
                <c:pt idx="122">
                  <c:v>34293546</c:v>
                </c:pt>
                <c:pt idx="123">
                  <c:v>34700928</c:v>
                </c:pt>
                <c:pt idx="124">
                  <c:v>34968621</c:v>
                </c:pt>
                <c:pt idx="125">
                  <c:v>35291067</c:v>
                </c:pt>
                <c:pt idx="126">
                  <c:v>35564998</c:v>
                </c:pt>
                <c:pt idx="127">
                  <c:v>35851329</c:v>
                </c:pt>
                <c:pt idx="128">
                  <c:v>36112382</c:v>
                </c:pt>
                <c:pt idx="129">
                  <c:v>36351446</c:v>
                </c:pt>
                <c:pt idx="130">
                  <c:v>36786415</c:v>
                </c:pt>
                <c:pt idx="131">
                  <c:v>37170002</c:v>
                </c:pt>
                <c:pt idx="132">
                  <c:v>37534330</c:v>
                </c:pt>
                <c:pt idx="133">
                  <c:v>37834501</c:v>
                </c:pt>
                <c:pt idx="134">
                  <c:v>38140310</c:v>
                </c:pt>
                <c:pt idx="135">
                  <c:v>38360839</c:v>
                </c:pt>
                <c:pt idx="136">
                  <c:v>38601469</c:v>
                </c:pt>
                <c:pt idx="137">
                  <c:v>38796002</c:v>
                </c:pt>
                <c:pt idx="138">
                  <c:v>39153095</c:v>
                </c:pt>
                <c:pt idx="139">
                  <c:v>39424887</c:v>
                </c:pt>
                <c:pt idx="140">
                  <c:v>39750693</c:v>
                </c:pt>
                <c:pt idx="141">
                  <c:v>40154940</c:v>
                </c:pt>
                <c:pt idx="142">
                  <c:v>40461745</c:v>
                </c:pt>
                <c:pt idx="143">
                  <c:v>40819277</c:v>
                </c:pt>
                <c:pt idx="144">
                  <c:v>41132832</c:v>
                </c:pt>
                <c:pt idx="145">
                  <c:v>41532641</c:v>
                </c:pt>
                <c:pt idx="146">
                  <c:v>41826365</c:v>
                </c:pt>
                <c:pt idx="147">
                  <c:v>42034701</c:v>
                </c:pt>
                <c:pt idx="148">
                  <c:v>42401678</c:v>
                </c:pt>
                <c:pt idx="149">
                  <c:v>42687188</c:v>
                </c:pt>
                <c:pt idx="150">
                  <c:v>42972825</c:v>
                </c:pt>
                <c:pt idx="151">
                  <c:v>43176696</c:v>
                </c:pt>
                <c:pt idx="152">
                  <c:v>43358276</c:v>
                </c:pt>
              </c:numCache>
            </c:numRef>
          </c:yVal>
          <c:smooth val="0"/>
        </c:ser>
        <c:ser>
          <c:idx val="16"/>
          <c:order val="16"/>
          <c:tx>
            <c:strRef>
              <c:f>'data vs time'!$R$2</c:f>
              <c:strCache>
                <c:ptCount val="1"/>
                <c:pt idx="0">
                  <c:v>Ironman-RTP-720p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time'!$R$3:$R$155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56500</c:v>
                </c:pt>
                <c:pt idx="3">
                  <c:v>64299</c:v>
                </c:pt>
                <c:pt idx="4">
                  <c:v>71742</c:v>
                </c:pt>
                <c:pt idx="5">
                  <c:v>79541</c:v>
                </c:pt>
                <c:pt idx="6">
                  <c:v>138307</c:v>
                </c:pt>
                <c:pt idx="7">
                  <c:v>145829</c:v>
                </c:pt>
                <c:pt idx="8">
                  <c:v>165088</c:v>
                </c:pt>
                <c:pt idx="9">
                  <c:v>743378</c:v>
                </c:pt>
                <c:pt idx="10">
                  <c:v>1462174</c:v>
                </c:pt>
                <c:pt idx="11">
                  <c:v>2813919</c:v>
                </c:pt>
                <c:pt idx="12">
                  <c:v>4132520</c:v>
                </c:pt>
                <c:pt idx="13">
                  <c:v>5099236</c:v>
                </c:pt>
                <c:pt idx="14">
                  <c:v>5977043</c:v>
                </c:pt>
                <c:pt idx="15">
                  <c:v>6415267</c:v>
                </c:pt>
                <c:pt idx="16">
                  <c:v>6823875</c:v>
                </c:pt>
                <c:pt idx="17">
                  <c:v>7413777</c:v>
                </c:pt>
                <c:pt idx="18">
                  <c:v>7934425</c:v>
                </c:pt>
                <c:pt idx="19">
                  <c:v>8416706</c:v>
                </c:pt>
                <c:pt idx="20">
                  <c:v>9284130</c:v>
                </c:pt>
                <c:pt idx="21">
                  <c:v>9677720</c:v>
                </c:pt>
                <c:pt idx="22">
                  <c:v>10205660</c:v>
                </c:pt>
                <c:pt idx="23">
                  <c:v>10500300</c:v>
                </c:pt>
                <c:pt idx="24">
                  <c:v>10767883</c:v>
                </c:pt>
                <c:pt idx="25">
                  <c:v>12270280</c:v>
                </c:pt>
                <c:pt idx="26">
                  <c:v>13337455</c:v>
                </c:pt>
                <c:pt idx="27">
                  <c:v>13721116</c:v>
                </c:pt>
                <c:pt idx="28">
                  <c:v>14576400</c:v>
                </c:pt>
                <c:pt idx="29">
                  <c:v>15112030</c:v>
                </c:pt>
                <c:pt idx="30">
                  <c:v>16028965</c:v>
                </c:pt>
                <c:pt idx="31">
                  <c:v>17064738</c:v>
                </c:pt>
                <c:pt idx="32">
                  <c:v>17819583</c:v>
                </c:pt>
                <c:pt idx="33">
                  <c:v>18306432</c:v>
                </c:pt>
                <c:pt idx="34">
                  <c:v>18864221</c:v>
                </c:pt>
                <c:pt idx="35">
                  <c:v>19269486</c:v>
                </c:pt>
                <c:pt idx="36">
                  <c:v>19718110</c:v>
                </c:pt>
                <c:pt idx="37">
                  <c:v>20665419</c:v>
                </c:pt>
                <c:pt idx="38">
                  <c:v>21203712</c:v>
                </c:pt>
                <c:pt idx="39">
                  <c:v>21847851</c:v>
                </c:pt>
                <c:pt idx="40">
                  <c:v>22460919</c:v>
                </c:pt>
                <c:pt idx="41">
                  <c:v>23019532</c:v>
                </c:pt>
                <c:pt idx="42">
                  <c:v>24034790</c:v>
                </c:pt>
                <c:pt idx="43">
                  <c:v>24746121</c:v>
                </c:pt>
                <c:pt idx="44">
                  <c:v>25401638</c:v>
                </c:pt>
                <c:pt idx="45">
                  <c:v>25938975</c:v>
                </c:pt>
                <c:pt idx="46">
                  <c:v>26252675</c:v>
                </c:pt>
                <c:pt idx="47">
                  <c:v>26809927</c:v>
                </c:pt>
                <c:pt idx="48">
                  <c:v>27142155</c:v>
                </c:pt>
                <c:pt idx="49">
                  <c:v>27667195</c:v>
                </c:pt>
                <c:pt idx="50">
                  <c:v>28268888</c:v>
                </c:pt>
                <c:pt idx="51">
                  <c:v>28882227</c:v>
                </c:pt>
                <c:pt idx="52">
                  <c:v>29686300</c:v>
                </c:pt>
                <c:pt idx="53">
                  <c:v>30569381</c:v>
                </c:pt>
                <c:pt idx="54">
                  <c:v>31323140</c:v>
                </c:pt>
                <c:pt idx="55">
                  <c:v>32141179</c:v>
                </c:pt>
                <c:pt idx="56">
                  <c:v>33185236</c:v>
                </c:pt>
                <c:pt idx="57">
                  <c:v>33894587</c:v>
                </c:pt>
                <c:pt idx="58">
                  <c:v>34498215</c:v>
                </c:pt>
                <c:pt idx="59">
                  <c:v>35431373</c:v>
                </c:pt>
                <c:pt idx="60">
                  <c:v>36708933</c:v>
                </c:pt>
                <c:pt idx="61">
                  <c:v>37399842</c:v>
                </c:pt>
                <c:pt idx="62">
                  <c:v>38140840</c:v>
                </c:pt>
                <c:pt idx="63">
                  <c:v>38853438</c:v>
                </c:pt>
                <c:pt idx="64">
                  <c:v>39459737</c:v>
                </c:pt>
                <c:pt idx="65">
                  <c:v>40247167</c:v>
                </c:pt>
                <c:pt idx="66">
                  <c:v>41080644</c:v>
                </c:pt>
                <c:pt idx="67">
                  <c:v>41602993</c:v>
                </c:pt>
                <c:pt idx="68">
                  <c:v>41964776</c:v>
                </c:pt>
                <c:pt idx="69">
                  <c:v>42374997</c:v>
                </c:pt>
                <c:pt idx="70">
                  <c:v>42743939</c:v>
                </c:pt>
                <c:pt idx="71">
                  <c:v>43030996</c:v>
                </c:pt>
                <c:pt idx="72">
                  <c:v>43757648</c:v>
                </c:pt>
                <c:pt idx="73">
                  <c:v>44199877</c:v>
                </c:pt>
                <c:pt idx="74">
                  <c:v>44869324</c:v>
                </c:pt>
                <c:pt idx="75">
                  <c:v>45953313</c:v>
                </c:pt>
                <c:pt idx="76">
                  <c:v>47624152</c:v>
                </c:pt>
                <c:pt idx="77">
                  <c:v>49031723</c:v>
                </c:pt>
                <c:pt idx="78">
                  <c:v>49556226</c:v>
                </c:pt>
                <c:pt idx="79">
                  <c:v>50817901</c:v>
                </c:pt>
                <c:pt idx="80">
                  <c:v>52149292</c:v>
                </c:pt>
                <c:pt idx="81">
                  <c:v>52168095</c:v>
                </c:pt>
                <c:pt idx="82">
                  <c:v>52569828</c:v>
                </c:pt>
                <c:pt idx="83">
                  <c:v>53125087</c:v>
                </c:pt>
                <c:pt idx="84">
                  <c:v>53870137</c:v>
                </c:pt>
                <c:pt idx="85">
                  <c:v>55310374</c:v>
                </c:pt>
                <c:pt idx="86">
                  <c:v>58352542</c:v>
                </c:pt>
                <c:pt idx="87">
                  <c:v>60314868</c:v>
                </c:pt>
                <c:pt idx="88">
                  <c:v>61110486</c:v>
                </c:pt>
                <c:pt idx="89">
                  <c:v>61798012</c:v>
                </c:pt>
                <c:pt idx="90">
                  <c:v>62538642</c:v>
                </c:pt>
                <c:pt idx="91">
                  <c:v>63113748</c:v>
                </c:pt>
                <c:pt idx="92">
                  <c:v>63889488</c:v>
                </c:pt>
                <c:pt idx="93">
                  <c:v>64916127</c:v>
                </c:pt>
                <c:pt idx="94">
                  <c:v>66373076</c:v>
                </c:pt>
                <c:pt idx="95">
                  <c:v>68246946</c:v>
                </c:pt>
                <c:pt idx="96">
                  <c:v>70261290</c:v>
                </c:pt>
                <c:pt idx="97">
                  <c:v>70970325</c:v>
                </c:pt>
                <c:pt idx="98">
                  <c:v>71408405</c:v>
                </c:pt>
                <c:pt idx="99">
                  <c:v>72117344</c:v>
                </c:pt>
                <c:pt idx="100">
                  <c:v>72794361</c:v>
                </c:pt>
                <c:pt idx="101">
                  <c:v>73492619</c:v>
                </c:pt>
                <c:pt idx="102">
                  <c:v>74371997</c:v>
                </c:pt>
                <c:pt idx="103">
                  <c:v>75289565</c:v>
                </c:pt>
                <c:pt idx="104">
                  <c:v>75899880</c:v>
                </c:pt>
                <c:pt idx="105">
                  <c:v>76551859</c:v>
                </c:pt>
                <c:pt idx="106">
                  <c:v>77209477</c:v>
                </c:pt>
                <c:pt idx="107">
                  <c:v>77691864</c:v>
                </c:pt>
                <c:pt idx="108">
                  <c:v>78354877</c:v>
                </c:pt>
                <c:pt idx="109">
                  <c:v>78906387</c:v>
                </c:pt>
                <c:pt idx="110">
                  <c:v>80279148</c:v>
                </c:pt>
                <c:pt idx="111">
                  <c:v>81106444</c:v>
                </c:pt>
                <c:pt idx="112">
                  <c:v>81758187</c:v>
                </c:pt>
                <c:pt idx="113">
                  <c:v>82377828</c:v>
                </c:pt>
                <c:pt idx="114">
                  <c:v>82901385</c:v>
                </c:pt>
                <c:pt idx="115">
                  <c:v>83608857</c:v>
                </c:pt>
                <c:pt idx="116">
                  <c:v>84550543</c:v>
                </c:pt>
                <c:pt idx="117">
                  <c:v>85151174</c:v>
                </c:pt>
                <c:pt idx="118">
                  <c:v>85840077</c:v>
                </c:pt>
                <c:pt idx="119">
                  <c:v>86437692</c:v>
                </c:pt>
                <c:pt idx="120">
                  <c:v>87007814</c:v>
                </c:pt>
                <c:pt idx="121">
                  <c:v>87681531</c:v>
                </c:pt>
                <c:pt idx="122">
                  <c:v>88627245</c:v>
                </c:pt>
                <c:pt idx="123">
                  <c:v>89509247</c:v>
                </c:pt>
                <c:pt idx="124">
                  <c:v>90372431</c:v>
                </c:pt>
                <c:pt idx="125">
                  <c:v>91078873</c:v>
                </c:pt>
                <c:pt idx="126">
                  <c:v>91696792</c:v>
                </c:pt>
                <c:pt idx="127">
                  <c:v>92944705</c:v>
                </c:pt>
                <c:pt idx="128">
                  <c:v>93515162</c:v>
                </c:pt>
                <c:pt idx="129">
                  <c:v>94569411</c:v>
                </c:pt>
                <c:pt idx="130">
                  <c:v>95455492</c:v>
                </c:pt>
                <c:pt idx="131">
                  <c:v>96349386</c:v>
                </c:pt>
                <c:pt idx="132">
                  <c:v>97083738</c:v>
                </c:pt>
                <c:pt idx="133">
                  <c:v>97870925</c:v>
                </c:pt>
                <c:pt idx="134">
                  <c:v>98340425</c:v>
                </c:pt>
                <c:pt idx="135">
                  <c:v>98880700</c:v>
                </c:pt>
                <c:pt idx="136">
                  <c:v>99415581</c:v>
                </c:pt>
                <c:pt idx="137">
                  <c:v>100203290</c:v>
                </c:pt>
                <c:pt idx="138">
                  <c:v>100930054</c:v>
                </c:pt>
                <c:pt idx="139">
                  <c:v>101675638</c:v>
                </c:pt>
                <c:pt idx="140">
                  <c:v>102629579</c:v>
                </c:pt>
                <c:pt idx="141">
                  <c:v>103329268</c:v>
                </c:pt>
                <c:pt idx="142">
                  <c:v>104116463</c:v>
                </c:pt>
                <c:pt idx="143">
                  <c:v>104871414</c:v>
                </c:pt>
                <c:pt idx="144">
                  <c:v>105723139</c:v>
                </c:pt>
                <c:pt idx="145">
                  <c:v>106394714</c:v>
                </c:pt>
                <c:pt idx="146">
                  <c:v>106884421</c:v>
                </c:pt>
                <c:pt idx="147">
                  <c:v>107928560</c:v>
                </c:pt>
                <c:pt idx="148">
                  <c:v>108704293</c:v>
                </c:pt>
                <c:pt idx="149">
                  <c:v>109299638</c:v>
                </c:pt>
                <c:pt idx="150">
                  <c:v>109780310</c:v>
                </c:pt>
                <c:pt idx="151">
                  <c:v>110169277</c:v>
                </c:pt>
              </c:numCache>
            </c:numRef>
          </c:yVal>
          <c:smooth val="0"/>
        </c:ser>
        <c:ser>
          <c:idx val="17"/>
          <c:order val="17"/>
          <c:tx>
            <c:strRef>
              <c:f>'data vs time'!$S$2</c:f>
              <c:strCache>
                <c:ptCount val="1"/>
                <c:pt idx="0">
                  <c:v>Ironman-RTP-1080p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time'!$S$3:$S$155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88479</c:v>
                </c:pt>
                <c:pt idx="3">
                  <c:v>98831</c:v>
                </c:pt>
                <c:pt idx="4">
                  <c:v>189013</c:v>
                </c:pt>
                <c:pt idx="5">
                  <c:v>199365</c:v>
                </c:pt>
                <c:pt idx="6">
                  <c:v>209717</c:v>
                </c:pt>
                <c:pt idx="7">
                  <c:v>220051</c:v>
                </c:pt>
                <c:pt idx="8">
                  <c:v>355943</c:v>
                </c:pt>
                <c:pt idx="9">
                  <c:v>1393686</c:v>
                </c:pt>
                <c:pt idx="10">
                  <c:v>2631080</c:v>
                </c:pt>
                <c:pt idx="11">
                  <c:v>4718549</c:v>
                </c:pt>
                <c:pt idx="12">
                  <c:v>6965280</c:v>
                </c:pt>
                <c:pt idx="13">
                  <c:v>8598761</c:v>
                </c:pt>
                <c:pt idx="14">
                  <c:v>9973117</c:v>
                </c:pt>
                <c:pt idx="15">
                  <c:v>10667245</c:v>
                </c:pt>
                <c:pt idx="16">
                  <c:v>11419929</c:v>
                </c:pt>
                <c:pt idx="17">
                  <c:v>12414464</c:v>
                </c:pt>
                <c:pt idx="18">
                  <c:v>13207997</c:v>
                </c:pt>
                <c:pt idx="19">
                  <c:v>14204412</c:v>
                </c:pt>
                <c:pt idx="20">
                  <c:v>15655516</c:v>
                </c:pt>
                <c:pt idx="21">
                  <c:v>16293057</c:v>
                </c:pt>
                <c:pt idx="22">
                  <c:v>17236565</c:v>
                </c:pt>
                <c:pt idx="23">
                  <c:v>17835560</c:v>
                </c:pt>
                <c:pt idx="24">
                  <c:v>18475520</c:v>
                </c:pt>
                <c:pt idx="25">
                  <c:v>21395549</c:v>
                </c:pt>
                <c:pt idx="26">
                  <c:v>22653780</c:v>
                </c:pt>
                <c:pt idx="27">
                  <c:v>23565395</c:v>
                </c:pt>
                <c:pt idx="28">
                  <c:v>25026982</c:v>
                </c:pt>
                <c:pt idx="29">
                  <c:v>26003943</c:v>
                </c:pt>
                <c:pt idx="30">
                  <c:v>27524447</c:v>
                </c:pt>
                <c:pt idx="31">
                  <c:v>29117391</c:v>
                </c:pt>
                <c:pt idx="32">
                  <c:v>30337943</c:v>
                </c:pt>
                <c:pt idx="33">
                  <c:v>31045215</c:v>
                </c:pt>
                <c:pt idx="34">
                  <c:v>32045819</c:v>
                </c:pt>
                <c:pt idx="35">
                  <c:v>32698579</c:v>
                </c:pt>
                <c:pt idx="36">
                  <c:v>33424900</c:v>
                </c:pt>
                <c:pt idx="37">
                  <c:v>34680798</c:v>
                </c:pt>
                <c:pt idx="38">
                  <c:v>35452633</c:v>
                </c:pt>
                <c:pt idx="39">
                  <c:v>36614515</c:v>
                </c:pt>
                <c:pt idx="40">
                  <c:v>37606260</c:v>
                </c:pt>
                <c:pt idx="41">
                  <c:v>38711912</c:v>
                </c:pt>
                <c:pt idx="42">
                  <c:v>40342130</c:v>
                </c:pt>
                <c:pt idx="43">
                  <c:v>41521402</c:v>
                </c:pt>
                <c:pt idx="44">
                  <c:v>42616663</c:v>
                </c:pt>
                <c:pt idx="45">
                  <c:v>43316113</c:v>
                </c:pt>
                <c:pt idx="46">
                  <c:v>44028941</c:v>
                </c:pt>
                <c:pt idx="47">
                  <c:v>44976147</c:v>
                </c:pt>
                <c:pt idx="48">
                  <c:v>45535936</c:v>
                </c:pt>
                <c:pt idx="49">
                  <c:v>46416252</c:v>
                </c:pt>
                <c:pt idx="50">
                  <c:v>47425824</c:v>
                </c:pt>
                <c:pt idx="51">
                  <c:v>48539052</c:v>
                </c:pt>
                <c:pt idx="52">
                  <c:v>49909019</c:v>
                </c:pt>
                <c:pt idx="53">
                  <c:v>51473302</c:v>
                </c:pt>
                <c:pt idx="54">
                  <c:v>52689266</c:v>
                </c:pt>
                <c:pt idx="55">
                  <c:v>54170035</c:v>
                </c:pt>
                <c:pt idx="56">
                  <c:v>55822086</c:v>
                </c:pt>
                <c:pt idx="57">
                  <c:v>56890355</c:v>
                </c:pt>
                <c:pt idx="58">
                  <c:v>57795492</c:v>
                </c:pt>
                <c:pt idx="59">
                  <c:v>59457513</c:v>
                </c:pt>
                <c:pt idx="60">
                  <c:v>61422581</c:v>
                </c:pt>
                <c:pt idx="61">
                  <c:v>62294698</c:v>
                </c:pt>
                <c:pt idx="62">
                  <c:v>63505135</c:v>
                </c:pt>
                <c:pt idx="63">
                  <c:v>64674790</c:v>
                </c:pt>
                <c:pt idx="64">
                  <c:v>65522170</c:v>
                </c:pt>
                <c:pt idx="65">
                  <c:v>66980914</c:v>
                </c:pt>
                <c:pt idx="66">
                  <c:v>68122218</c:v>
                </c:pt>
                <c:pt idx="67">
                  <c:v>68891945</c:v>
                </c:pt>
                <c:pt idx="68">
                  <c:v>69343156</c:v>
                </c:pt>
                <c:pt idx="69">
                  <c:v>70085209</c:v>
                </c:pt>
                <c:pt idx="70">
                  <c:v>70579982</c:v>
                </c:pt>
                <c:pt idx="71">
                  <c:v>71277195</c:v>
                </c:pt>
                <c:pt idx="72">
                  <c:v>72503365</c:v>
                </c:pt>
                <c:pt idx="73">
                  <c:v>73249903</c:v>
                </c:pt>
                <c:pt idx="74">
                  <c:v>74329701</c:v>
                </c:pt>
                <c:pt idx="75">
                  <c:v>76619303</c:v>
                </c:pt>
                <c:pt idx="76">
                  <c:v>80038739</c:v>
                </c:pt>
                <c:pt idx="77">
                  <c:v>82274705</c:v>
                </c:pt>
                <c:pt idx="78">
                  <c:v>82989679</c:v>
                </c:pt>
                <c:pt idx="79">
                  <c:v>85446762</c:v>
                </c:pt>
                <c:pt idx="80">
                  <c:v>87070537</c:v>
                </c:pt>
                <c:pt idx="81">
                  <c:v>87085072</c:v>
                </c:pt>
                <c:pt idx="82">
                  <c:v>87994679</c:v>
                </c:pt>
                <c:pt idx="83">
                  <c:v>88854365</c:v>
                </c:pt>
                <c:pt idx="84">
                  <c:v>90863124</c:v>
                </c:pt>
                <c:pt idx="85">
                  <c:v>93065976</c:v>
                </c:pt>
                <c:pt idx="86">
                  <c:v>99212225</c:v>
                </c:pt>
                <c:pt idx="87">
                  <c:v>101653783</c:v>
                </c:pt>
                <c:pt idx="88">
                  <c:v>102770706</c:v>
                </c:pt>
                <c:pt idx="89">
                  <c:v>103909823</c:v>
                </c:pt>
                <c:pt idx="90">
                  <c:v>105075133</c:v>
                </c:pt>
                <c:pt idx="91">
                  <c:v>105940888</c:v>
                </c:pt>
                <c:pt idx="92">
                  <c:v>107593591</c:v>
                </c:pt>
                <c:pt idx="93">
                  <c:v>109740332</c:v>
                </c:pt>
                <c:pt idx="94">
                  <c:v>112516129</c:v>
                </c:pt>
                <c:pt idx="95">
                  <c:v>116036845</c:v>
                </c:pt>
                <c:pt idx="96">
                  <c:v>118870826</c:v>
                </c:pt>
                <c:pt idx="97">
                  <c:v>119380552</c:v>
                </c:pt>
                <c:pt idx="98">
                  <c:v>120285249</c:v>
                </c:pt>
                <c:pt idx="99">
                  <c:v>121511790</c:v>
                </c:pt>
                <c:pt idx="100">
                  <c:v>122632571</c:v>
                </c:pt>
                <c:pt idx="101">
                  <c:v>123853095</c:v>
                </c:pt>
                <c:pt idx="102">
                  <c:v>125086462</c:v>
                </c:pt>
                <c:pt idx="103">
                  <c:v>126407232</c:v>
                </c:pt>
                <c:pt idx="104">
                  <c:v>127416271</c:v>
                </c:pt>
                <c:pt idx="105">
                  <c:v>128612001</c:v>
                </c:pt>
                <c:pt idx="106">
                  <c:v>129729645</c:v>
                </c:pt>
                <c:pt idx="107">
                  <c:v>130613122</c:v>
                </c:pt>
                <c:pt idx="108">
                  <c:v>131537671</c:v>
                </c:pt>
                <c:pt idx="109">
                  <c:v>132871823</c:v>
                </c:pt>
                <c:pt idx="110">
                  <c:v>135077657</c:v>
                </c:pt>
                <c:pt idx="111">
                  <c:v>136154874</c:v>
                </c:pt>
                <c:pt idx="112">
                  <c:v>137377315</c:v>
                </c:pt>
                <c:pt idx="113">
                  <c:v>138224809</c:v>
                </c:pt>
                <c:pt idx="114">
                  <c:v>139249085</c:v>
                </c:pt>
                <c:pt idx="115">
                  <c:v>140656452</c:v>
                </c:pt>
                <c:pt idx="116">
                  <c:v>141954780</c:v>
                </c:pt>
                <c:pt idx="117">
                  <c:v>142869227</c:v>
                </c:pt>
                <c:pt idx="118">
                  <c:v>143799488</c:v>
                </c:pt>
                <c:pt idx="119">
                  <c:v>144729016</c:v>
                </c:pt>
                <c:pt idx="120">
                  <c:v>145766527</c:v>
                </c:pt>
                <c:pt idx="121">
                  <c:v>146816026</c:v>
                </c:pt>
                <c:pt idx="122">
                  <c:v>148388670</c:v>
                </c:pt>
                <c:pt idx="123">
                  <c:v>149696704</c:v>
                </c:pt>
                <c:pt idx="124">
                  <c:v>151314961</c:v>
                </c:pt>
                <c:pt idx="125">
                  <c:v>152246066</c:v>
                </c:pt>
                <c:pt idx="126">
                  <c:v>153215140</c:v>
                </c:pt>
                <c:pt idx="127">
                  <c:v>154382453</c:v>
                </c:pt>
                <c:pt idx="128">
                  <c:v>155239109</c:v>
                </c:pt>
                <c:pt idx="129">
                  <c:v>156350724</c:v>
                </c:pt>
                <c:pt idx="130">
                  <c:v>158137254</c:v>
                </c:pt>
                <c:pt idx="131">
                  <c:v>159547207</c:v>
                </c:pt>
                <c:pt idx="132">
                  <c:v>160952398</c:v>
                </c:pt>
                <c:pt idx="133">
                  <c:v>162058052</c:v>
                </c:pt>
                <c:pt idx="134">
                  <c:v>163159250</c:v>
                </c:pt>
                <c:pt idx="135">
                  <c:v>163810103</c:v>
                </c:pt>
                <c:pt idx="136">
                  <c:v>164849722</c:v>
                </c:pt>
                <c:pt idx="137">
                  <c:v>165858211</c:v>
                </c:pt>
                <c:pt idx="138">
                  <c:v>167217285</c:v>
                </c:pt>
                <c:pt idx="139">
                  <c:v>168276257</c:v>
                </c:pt>
                <c:pt idx="140">
                  <c:v>169577841</c:v>
                </c:pt>
                <c:pt idx="141">
                  <c:v>170941072</c:v>
                </c:pt>
                <c:pt idx="142">
                  <c:v>172109218</c:v>
                </c:pt>
                <c:pt idx="143">
                  <c:v>173367159</c:v>
                </c:pt>
                <c:pt idx="144">
                  <c:v>174664510</c:v>
                </c:pt>
                <c:pt idx="145">
                  <c:v>176011478</c:v>
                </c:pt>
                <c:pt idx="146">
                  <c:v>176806007</c:v>
                </c:pt>
                <c:pt idx="147">
                  <c:v>177991617</c:v>
                </c:pt>
                <c:pt idx="148">
                  <c:v>179752615</c:v>
                </c:pt>
                <c:pt idx="149">
                  <c:v>181016081</c:v>
                </c:pt>
                <c:pt idx="150">
                  <c:v>181910409</c:v>
                </c:pt>
                <c:pt idx="151">
                  <c:v>182801722</c:v>
                </c:pt>
                <c:pt idx="152">
                  <c:v>183010982</c:v>
                </c:pt>
              </c:numCache>
            </c:numRef>
          </c:yVal>
          <c:smooth val="0"/>
        </c:ser>
        <c:ser>
          <c:idx val="18"/>
          <c:order val="18"/>
          <c:tx>
            <c:strRef>
              <c:f>'data vs time'!$T$2</c:f>
              <c:strCache>
                <c:ptCount val="1"/>
                <c:pt idx="0">
                  <c:v>Ironman-RTSP-320p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time'!$T$3:$T$155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1873</c:v>
                </c:pt>
                <c:pt idx="3">
                  <c:v>3692</c:v>
                </c:pt>
                <c:pt idx="4">
                  <c:v>5486</c:v>
                </c:pt>
                <c:pt idx="5">
                  <c:v>7280</c:v>
                </c:pt>
                <c:pt idx="6">
                  <c:v>9231</c:v>
                </c:pt>
                <c:pt idx="7">
                  <c:v>10932</c:v>
                </c:pt>
                <c:pt idx="8">
                  <c:v>44947</c:v>
                </c:pt>
                <c:pt idx="9">
                  <c:v>83330</c:v>
                </c:pt>
                <c:pt idx="10">
                  <c:v>131852</c:v>
                </c:pt>
                <c:pt idx="11">
                  <c:v>179467</c:v>
                </c:pt>
                <c:pt idx="12">
                  <c:v>225762</c:v>
                </c:pt>
                <c:pt idx="13">
                  <c:v>273465</c:v>
                </c:pt>
                <c:pt idx="14">
                  <c:v>313884</c:v>
                </c:pt>
                <c:pt idx="15">
                  <c:v>346578</c:v>
                </c:pt>
                <c:pt idx="16">
                  <c:v>381739</c:v>
                </c:pt>
                <c:pt idx="17">
                  <c:v>413005</c:v>
                </c:pt>
                <c:pt idx="18">
                  <c:v>449864</c:v>
                </c:pt>
                <c:pt idx="19">
                  <c:v>484500</c:v>
                </c:pt>
                <c:pt idx="20">
                  <c:v>516137</c:v>
                </c:pt>
                <c:pt idx="21">
                  <c:v>563550</c:v>
                </c:pt>
                <c:pt idx="22">
                  <c:v>587991</c:v>
                </c:pt>
                <c:pt idx="23">
                  <c:v>608738</c:v>
                </c:pt>
                <c:pt idx="24">
                  <c:v>664254</c:v>
                </c:pt>
                <c:pt idx="25">
                  <c:v>731659</c:v>
                </c:pt>
                <c:pt idx="26">
                  <c:v>777592</c:v>
                </c:pt>
                <c:pt idx="27">
                  <c:v>825646</c:v>
                </c:pt>
                <c:pt idx="28">
                  <c:v>857721</c:v>
                </c:pt>
                <c:pt idx="29">
                  <c:v>908678</c:v>
                </c:pt>
                <c:pt idx="30">
                  <c:v>960247</c:v>
                </c:pt>
                <c:pt idx="31">
                  <c:v>1011127</c:v>
                </c:pt>
                <c:pt idx="32">
                  <c:v>1051927</c:v>
                </c:pt>
                <c:pt idx="33">
                  <c:v>1097779</c:v>
                </c:pt>
                <c:pt idx="34">
                  <c:v>1135497</c:v>
                </c:pt>
                <c:pt idx="35">
                  <c:v>1167610</c:v>
                </c:pt>
                <c:pt idx="36">
                  <c:v>1224254</c:v>
                </c:pt>
                <c:pt idx="37">
                  <c:v>1267169</c:v>
                </c:pt>
                <c:pt idx="38">
                  <c:v>1305658</c:v>
                </c:pt>
                <c:pt idx="39">
                  <c:v>1347798</c:v>
                </c:pt>
                <c:pt idx="40">
                  <c:v>1382992</c:v>
                </c:pt>
                <c:pt idx="41">
                  <c:v>1435338</c:v>
                </c:pt>
                <c:pt idx="42">
                  <c:v>1472956</c:v>
                </c:pt>
                <c:pt idx="43">
                  <c:v>1514217</c:v>
                </c:pt>
                <c:pt idx="44">
                  <c:v>1554549</c:v>
                </c:pt>
                <c:pt idx="45">
                  <c:v>1581619</c:v>
                </c:pt>
                <c:pt idx="46">
                  <c:v>1619993</c:v>
                </c:pt>
                <c:pt idx="47">
                  <c:v>1653529</c:v>
                </c:pt>
                <c:pt idx="48">
                  <c:v>1693833</c:v>
                </c:pt>
                <c:pt idx="49">
                  <c:v>1737973</c:v>
                </c:pt>
                <c:pt idx="50">
                  <c:v>1778942</c:v>
                </c:pt>
                <c:pt idx="51">
                  <c:v>1822000</c:v>
                </c:pt>
                <c:pt idx="52">
                  <c:v>1867735</c:v>
                </c:pt>
                <c:pt idx="53">
                  <c:v>1907267</c:v>
                </c:pt>
                <c:pt idx="54">
                  <c:v>1959910</c:v>
                </c:pt>
                <c:pt idx="55">
                  <c:v>2026787</c:v>
                </c:pt>
                <c:pt idx="56">
                  <c:v>2062285</c:v>
                </c:pt>
                <c:pt idx="57">
                  <c:v>2103193</c:v>
                </c:pt>
                <c:pt idx="58">
                  <c:v>2157125</c:v>
                </c:pt>
                <c:pt idx="59">
                  <c:v>2223890</c:v>
                </c:pt>
                <c:pt idx="60">
                  <c:v>2270054</c:v>
                </c:pt>
                <c:pt idx="61">
                  <c:v>2313129</c:v>
                </c:pt>
                <c:pt idx="62">
                  <c:v>2367001</c:v>
                </c:pt>
                <c:pt idx="63">
                  <c:v>2423197</c:v>
                </c:pt>
                <c:pt idx="64">
                  <c:v>2465809</c:v>
                </c:pt>
                <c:pt idx="65">
                  <c:v>2515132</c:v>
                </c:pt>
                <c:pt idx="66">
                  <c:v>2544271</c:v>
                </c:pt>
                <c:pt idx="67">
                  <c:v>2573931</c:v>
                </c:pt>
                <c:pt idx="68">
                  <c:v>2610243</c:v>
                </c:pt>
                <c:pt idx="69">
                  <c:v>2649273</c:v>
                </c:pt>
                <c:pt idx="70">
                  <c:v>2671373</c:v>
                </c:pt>
                <c:pt idx="71">
                  <c:v>2711621</c:v>
                </c:pt>
                <c:pt idx="72">
                  <c:v>2749083</c:v>
                </c:pt>
                <c:pt idx="73">
                  <c:v>2788027</c:v>
                </c:pt>
                <c:pt idx="74">
                  <c:v>2828583</c:v>
                </c:pt>
                <c:pt idx="75">
                  <c:v>2858580</c:v>
                </c:pt>
                <c:pt idx="76">
                  <c:v>2892070</c:v>
                </c:pt>
                <c:pt idx="77">
                  <c:v>2922064</c:v>
                </c:pt>
                <c:pt idx="78">
                  <c:v>2965866</c:v>
                </c:pt>
                <c:pt idx="79">
                  <c:v>3014188</c:v>
                </c:pt>
                <c:pt idx="80">
                  <c:v>3025902</c:v>
                </c:pt>
                <c:pt idx="81">
                  <c:v>3052476</c:v>
                </c:pt>
                <c:pt idx="82">
                  <c:v>3091388</c:v>
                </c:pt>
                <c:pt idx="83">
                  <c:v>3129658</c:v>
                </c:pt>
                <c:pt idx="84">
                  <c:v>3178494</c:v>
                </c:pt>
                <c:pt idx="85">
                  <c:v>3251199</c:v>
                </c:pt>
                <c:pt idx="86">
                  <c:v>3301986</c:v>
                </c:pt>
                <c:pt idx="87">
                  <c:v>3337998</c:v>
                </c:pt>
                <c:pt idx="88">
                  <c:v>3378751</c:v>
                </c:pt>
                <c:pt idx="89">
                  <c:v>3423315</c:v>
                </c:pt>
                <c:pt idx="90">
                  <c:v>3462686</c:v>
                </c:pt>
                <c:pt idx="91">
                  <c:v>3502737</c:v>
                </c:pt>
                <c:pt idx="92">
                  <c:v>3544333</c:v>
                </c:pt>
                <c:pt idx="93">
                  <c:v>3598126</c:v>
                </c:pt>
                <c:pt idx="94">
                  <c:v>3663198</c:v>
                </c:pt>
                <c:pt idx="95">
                  <c:v>3711637</c:v>
                </c:pt>
                <c:pt idx="96">
                  <c:v>3740275</c:v>
                </c:pt>
                <c:pt idx="97">
                  <c:v>3771821</c:v>
                </c:pt>
                <c:pt idx="98">
                  <c:v>3804679</c:v>
                </c:pt>
                <c:pt idx="99">
                  <c:v>3835012</c:v>
                </c:pt>
                <c:pt idx="100">
                  <c:v>3869442</c:v>
                </c:pt>
                <c:pt idx="101">
                  <c:v>3923118</c:v>
                </c:pt>
                <c:pt idx="102">
                  <c:v>3961377</c:v>
                </c:pt>
                <c:pt idx="103">
                  <c:v>3993943</c:v>
                </c:pt>
                <c:pt idx="104">
                  <c:v>4028942</c:v>
                </c:pt>
                <c:pt idx="105">
                  <c:v>4068585</c:v>
                </c:pt>
                <c:pt idx="106">
                  <c:v>4109212</c:v>
                </c:pt>
                <c:pt idx="107">
                  <c:v>4151949</c:v>
                </c:pt>
                <c:pt idx="108">
                  <c:v>4198760</c:v>
                </c:pt>
                <c:pt idx="109">
                  <c:v>4261276</c:v>
                </c:pt>
                <c:pt idx="110">
                  <c:v>4306335</c:v>
                </c:pt>
                <c:pt idx="111">
                  <c:v>4351960</c:v>
                </c:pt>
                <c:pt idx="112">
                  <c:v>4394523</c:v>
                </c:pt>
                <c:pt idx="113">
                  <c:v>4431891</c:v>
                </c:pt>
                <c:pt idx="114">
                  <c:v>4473121</c:v>
                </c:pt>
                <c:pt idx="115">
                  <c:v>4523956</c:v>
                </c:pt>
                <c:pt idx="116">
                  <c:v>4564605</c:v>
                </c:pt>
                <c:pt idx="117">
                  <c:v>4618279</c:v>
                </c:pt>
                <c:pt idx="118">
                  <c:v>4665247</c:v>
                </c:pt>
                <c:pt idx="119">
                  <c:v>4706172</c:v>
                </c:pt>
                <c:pt idx="120">
                  <c:v>4749868</c:v>
                </c:pt>
                <c:pt idx="121">
                  <c:v>4803825</c:v>
                </c:pt>
                <c:pt idx="122">
                  <c:v>4860596</c:v>
                </c:pt>
                <c:pt idx="123">
                  <c:v>4899241</c:v>
                </c:pt>
                <c:pt idx="124">
                  <c:v>4947718</c:v>
                </c:pt>
                <c:pt idx="125">
                  <c:v>4993859</c:v>
                </c:pt>
                <c:pt idx="126">
                  <c:v>5034848</c:v>
                </c:pt>
                <c:pt idx="127">
                  <c:v>5073760</c:v>
                </c:pt>
                <c:pt idx="128">
                  <c:v>5114017</c:v>
                </c:pt>
                <c:pt idx="129">
                  <c:v>5175799</c:v>
                </c:pt>
                <c:pt idx="130">
                  <c:v>5236606</c:v>
                </c:pt>
                <c:pt idx="131">
                  <c:v>5281262</c:v>
                </c:pt>
                <c:pt idx="132">
                  <c:v>5318521</c:v>
                </c:pt>
                <c:pt idx="133">
                  <c:v>5360082</c:v>
                </c:pt>
                <c:pt idx="134">
                  <c:v>5394433</c:v>
                </c:pt>
                <c:pt idx="135">
                  <c:v>5433987</c:v>
                </c:pt>
                <c:pt idx="136">
                  <c:v>5465793</c:v>
                </c:pt>
                <c:pt idx="137">
                  <c:v>5523910</c:v>
                </c:pt>
                <c:pt idx="138">
                  <c:v>5566328</c:v>
                </c:pt>
                <c:pt idx="139">
                  <c:v>5614148</c:v>
                </c:pt>
                <c:pt idx="140">
                  <c:v>5672346</c:v>
                </c:pt>
                <c:pt idx="141">
                  <c:v>5719544</c:v>
                </c:pt>
                <c:pt idx="142">
                  <c:v>5772371</c:v>
                </c:pt>
                <c:pt idx="143">
                  <c:v>5821400</c:v>
                </c:pt>
                <c:pt idx="144">
                  <c:v>5876152</c:v>
                </c:pt>
                <c:pt idx="145">
                  <c:v>5920124</c:v>
                </c:pt>
                <c:pt idx="146">
                  <c:v>5955870</c:v>
                </c:pt>
                <c:pt idx="147">
                  <c:v>6003728</c:v>
                </c:pt>
                <c:pt idx="148">
                  <c:v>6053670</c:v>
                </c:pt>
                <c:pt idx="149">
                  <c:v>6093851</c:v>
                </c:pt>
                <c:pt idx="150">
                  <c:v>6128018</c:v>
                </c:pt>
              </c:numCache>
            </c:numRef>
          </c:yVal>
          <c:smooth val="0"/>
        </c:ser>
        <c:ser>
          <c:idx val="19"/>
          <c:order val="19"/>
          <c:tx>
            <c:strRef>
              <c:f>'data vs time'!$U$2</c:f>
              <c:strCache>
                <c:ptCount val="1"/>
                <c:pt idx="0">
                  <c:v>Ironman-RTSP-480p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time'!$U$3:$U$155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5021</c:v>
                </c:pt>
                <c:pt idx="3">
                  <c:v>9815</c:v>
                </c:pt>
                <c:pt idx="4">
                  <c:v>15051</c:v>
                </c:pt>
                <c:pt idx="5">
                  <c:v>18237</c:v>
                </c:pt>
                <c:pt idx="6">
                  <c:v>253539</c:v>
                </c:pt>
                <c:pt idx="7">
                  <c:v>532796</c:v>
                </c:pt>
                <c:pt idx="8">
                  <c:v>998262</c:v>
                </c:pt>
                <c:pt idx="9">
                  <c:v>1446169</c:v>
                </c:pt>
                <c:pt idx="10">
                  <c:v>1713917</c:v>
                </c:pt>
                <c:pt idx="11">
                  <c:v>2048313</c:v>
                </c:pt>
                <c:pt idx="12">
                  <c:v>2278309</c:v>
                </c:pt>
                <c:pt idx="13">
                  <c:v>2449268</c:v>
                </c:pt>
                <c:pt idx="14">
                  <c:v>2667201</c:v>
                </c:pt>
                <c:pt idx="15">
                  <c:v>2877907</c:v>
                </c:pt>
                <c:pt idx="16">
                  <c:v>3054463</c:v>
                </c:pt>
                <c:pt idx="17">
                  <c:v>3336999</c:v>
                </c:pt>
                <c:pt idx="18">
                  <c:v>3518532</c:v>
                </c:pt>
                <c:pt idx="19">
                  <c:v>3783218</c:v>
                </c:pt>
                <c:pt idx="20">
                  <c:v>3906007</c:v>
                </c:pt>
                <c:pt idx="21">
                  <c:v>4017350</c:v>
                </c:pt>
                <c:pt idx="22">
                  <c:v>4492014</c:v>
                </c:pt>
                <c:pt idx="23">
                  <c:v>4931631</c:v>
                </c:pt>
                <c:pt idx="24">
                  <c:v>5092741</c:v>
                </c:pt>
                <c:pt idx="25">
                  <c:v>5416501</c:v>
                </c:pt>
                <c:pt idx="26">
                  <c:v>5653416</c:v>
                </c:pt>
                <c:pt idx="27">
                  <c:v>6016668</c:v>
                </c:pt>
                <c:pt idx="28">
                  <c:v>6493979</c:v>
                </c:pt>
                <c:pt idx="29">
                  <c:v>6812178</c:v>
                </c:pt>
                <c:pt idx="30">
                  <c:v>7034734</c:v>
                </c:pt>
                <c:pt idx="31">
                  <c:v>7288641</c:v>
                </c:pt>
                <c:pt idx="32">
                  <c:v>7476441</c:v>
                </c:pt>
                <c:pt idx="33">
                  <c:v>7639138</c:v>
                </c:pt>
                <c:pt idx="34">
                  <c:v>8077288</c:v>
                </c:pt>
                <c:pt idx="35">
                  <c:v>8319846</c:v>
                </c:pt>
                <c:pt idx="36">
                  <c:v>8603365</c:v>
                </c:pt>
                <c:pt idx="37">
                  <c:v>8876474</c:v>
                </c:pt>
                <c:pt idx="38">
                  <c:v>9106958</c:v>
                </c:pt>
                <c:pt idx="39">
                  <c:v>9516067</c:v>
                </c:pt>
                <c:pt idx="40">
                  <c:v>9795169</c:v>
                </c:pt>
                <c:pt idx="41">
                  <c:v>10083667</c:v>
                </c:pt>
                <c:pt idx="42">
                  <c:v>10343439</c:v>
                </c:pt>
                <c:pt idx="43">
                  <c:v>10499684</c:v>
                </c:pt>
                <c:pt idx="44">
                  <c:v>10746737</c:v>
                </c:pt>
                <c:pt idx="45">
                  <c:v>10915429</c:v>
                </c:pt>
                <c:pt idx="46">
                  <c:v>11139625</c:v>
                </c:pt>
                <c:pt idx="47">
                  <c:v>11410253</c:v>
                </c:pt>
                <c:pt idx="48">
                  <c:v>11678001</c:v>
                </c:pt>
                <c:pt idx="49">
                  <c:v>12001511</c:v>
                </c:pt>
                <c:pt idx="50">
                  <c:v>12308859</c:v>
                </c:pt>
                <c:pt idx="51">
                  <c:v>12588373</c:v>
                </c:pt>
                <c:pt idx="52">
                  <c:v>12935142</c:v>
                </c:pt>
                <c:pt idx="53">
                  <c:v>13339553</c:v>
                </c:pt>
                <c:pt idx="54">
                  <c:v>13526785</c:v>
                </c:pt>
                <c:pt idx="55">
                  <c:v>13768481</c:v>
                </c:pt>
                <c:pt idx="56">
                  <c:v>14165602</c:v>
                </c:pt>
                <c:pt idx="57">
                  <c:v>14715126</c:v>
                </c:pt>
                <c:pt idx="58">
                  <c:v>14996870</c:v>
                </c:pt>
                <c:pt idx="59">
                  <c:v>15305126</c:v>
                </c:pt>
                <c:pt idx="60">
                  <c:v>15596316</c:v>
                </c:pt>
                <c:pt idx="61">
                  <c:v>15934764</c:v>
                </c:pt>
                <c:pt idx="62">
                  <c:v>16246144</c:v>
                </c:pt>
                <c:pt idx="63">
                  <c:v>16621977</c:v>
                </c:pt>
                <c:pt idx="64">
                  <c:v>16861233</c:v>
                </c:pt>
                <c:pt idx="65">
                  <c:v>17017817</c:v>
                </c:pt>
                <c:pt idx="66">
                  <c:v>17212833</c:v>
                </c:pt>
                <c:pt idx="67">
                  <c:v>17374832</c:v>
                </c:pt>
                <c:pt idx="68">
                  <c:v>17469814</c:v>
                </c:pt>
                <c:pt idx="69">
                  <c:v>17743235</c:v>
                </c:pt>
                <c:pt idx="70">
                  <c:v>17941029</c:v>
                </c:pt>
                <c:pt idx="71">
                  <c:v>18233756</c:v>
                </c:pt>
                <c:pt idx="72">
                  <c:v>18522812</c:v>
                </c:pt>
                <c:pt idx="73">
                  <c:v>18913290</c:v>
                </c:pt>
                <c:pt idx="74">
                  <c:v>19358525</c:v>
                </c:pt>
                <c:pt idx="75">
                  <c:v>19583100</c:v>
                </c:pt>
                <c:pt idx="76">
                  <c:v>19972106</c:v>
                </c:pt>
                <c:pt idx="77">
                  <c:v>20423439</c:v>
                </c:pt>
                <c:pt idx="78">
                  <c:v>20440173</c:v>
                </c:pt>
                <c:pt idx="79">
                  <c:v>20601696</c:v>
                </c:pt>
                <c:pt idx="80">
                  <c:v>20840162</c:v>
                </c:pt>
                <c:pt idx="81">
                  <c:v>21062339</c:v>
                </c:pt>
                <c:pt idx="82">
                  <c:v>21555867</c:v>
                </c:pt>
                <c:pt idx="83">
                  <c:v>22465930</c:v>
                </c:pt>
                <c:pt idx="84">
                  <c:v>23038729</c:v>
                </c:pt>
                <c:pt idx="85">
                  <c:v>23313093</c:v>
                </c:pt>
                <c:pt idx="86">
                  <c:v>23580856</c:v>
                </c:pt>
                <c:pt idx="87">
                  <c:v>23901243</c:v>
                </c:pt>
                <c:pt idx="88">
                  <c:v>24143064</c:v>
                </c:pt>
                <c:pt idx="89">
                  <c:v>24448194</c:v>
                </c:pt>
                <c:pt idx="90">
                  <c:v>24808831</c:v>
                </c:pt>
                <c:pt idx="91">
                  <c:v>25311053</c:v>
                </c:pt>
                <c:pt idx="92">
                  <c:v>25988541</c:v>
                </c:pt>
                <c:pt idx="93">
                  <c:v>26602779</c:v>
                </c:pt>
                <c:pt idx="94">
                  <c:v>26794730</c:v>
                </c:pt>
                <c:pt idx="95">
                  <c:v>26977819</c:v>
                </c:pt>
                <c:pt idx="96">
                  <c:v>27252488</c:v>
                </c:pt>
                <c:pt idx="97">
                  <c:v>27508616</c:v>
                </c:pt>
                <c:pt idx="98">
                  <c:v>27779076</c:v>
                </c:pt>
                <c:pt idx="99">
                  <c:v>28159508</c:v>
                </c:pt>
                <c:pt idx="100">
                  <c:v>28501291</c:v>
                </c:pt>
                <c:pt idx="101">
                  <c:v>28740805</c:v>
                </c:pt>
                <c:pt idx="102">
                  <c:v>28995915</c:v>
                </c:pt>
                <c:pt idx="103">
                  <c:v>29276183</c:v>
                </c:pt>
                <c:pt idx="104">
                  <c:v>29517180</c:v>
                </c:pt>
                <c:pt idx="105">
                  <c:v>29789256</c:v>
                </c:pt>
                <c:pt idx="106">
                  <c:v>30050981</c:v>
                </c:pt>
                <c:pt idx="107">
                  <c:v>30609436</c:v>
                </c:pt>
                <c:pt idx="108">
                  <c:v>30970042</c:v>
                </c:pt>
                <c:pt idx="109">
                  <c:v>31238595</c:v>
                </c:pt>
                <c:pt idx="110">
                  <c:v>31501388</c:v>
                </c:pt>
                <c:pt idx="111">
                  <c:v>31729456</c:v>
                </c:pt>
                <c:pt idx="112">
                  <c:v>32019527</c:v>
                </c:pt>
                <c:pt idx="113">
                  <c:v>32412139</c:v>
                </c:pt>
                <c:pt idx="114">
                  <c:v>32676796</c:v>
                </c:pt>
                <c:pt idx="115">
                  <c:v>32983493</c:v>
                </c:pt>
                <c:pt idx="116">
                  <c:v>33255444</c:v>
                </c:pt>
                <c:pt idx="117">
                  <c:v>33513143</c:v>
                </c:pt>
                <c:pt idx="118">
                  <c:v>33798869</c:v>
                </c:pt>
                <c:pt idx="119">
                  <c:v>34189593</c:v>
                </c:pt>
                <c:pt idx="120">
                  <c:v>34596439</c:v>
                </c:pt>
                <c:pt idx="121">
                  <c:v>34854195</c:v>
                </c:pt>
                <c:pt idx="122">
                  <c:v>35176376</c:v>
                </c:pt>
                <c:pt idx="123">
                  <c:v>35459079</c:v>
                </c:pt>
                <c:pt idx="124">
                  <c:v>35737713</c:v>
                </c:pt>
                <c:pt idx="125">
                  <c:v>36005074</c:v>
                </c:pt>
                <c:pt idx="126">
                  <c:v>36243910</c:v>
                </c:pt>
                <c:pt idx="127">
                  <c:v>36678307</c:v>
                </c:pt>
                <c:pt idx="128">
                  <c:v>37061223</c:v>
                </c:pt>
                <c:pt idx="129">
                  <c:v>37416915</c:v>
                </c:pt>
                <c:pt idx="130">
                  <c:v>37724710</c:v>
                </c:pt>
                <c:pt idx="131">
                  <c:v>38027649</c:v>
                </c:pt>
                <c:pt idx="132">
                  <c:v>38250076</c:v>
                </c:pt>
                <c:pt idx="133">
                  <c:v>38489916</c:v>
                </c:pt>
                <c:pt idx="134">
                  <c:v>38683663</c:v>
                </c:pt>
                <c:pt idx="135">
                  <c:v>39040616</c:v>
                </c:pt>
                <c:pt idx="136">
                  <c:v>39311636</c:v>
                </c:pt>
                <c:pt idx="137">
                  <c:v>39629011</c:v>
                </c:pt>
                <c:pt idx="138">
                  <c:v>40040523</c:v>
                </c:pt>
                <c:pt idx="139">
                  <c:v>40346820</c:v>
                </c:pt>
                <c:pt idx="140">
                  <c:v>40704169</c:v>
                </c:pt>
                <c:pt idx="141">
                  <c:v>41016968</c:v>
                </c:pt>
                <c:pt idx="142">
                  <c:v>41406562</c:v>
                </c:pt>
                <c:pt idx="143">
                  <c:v>41721865</c:v>
                </c:pt>
                <c:pt idx="144">
                  <c:v>41917331</c:v>
                </c:pt>
                <c:pt idx="145">
                  <c:v>42284080</c:v>
                </c:pt>
                <c:pt idx="146">
                  <c:v>42600057</c:v>
                </c:pt>
                <c:pt idx="147">
                  <c:v>42854050</c:v>
                </c:pt>
                <c:pt idx="148">
                  <c:v>43057164</c:v>
                </c:pt>
              </c:numCache>
            </c:numRef>
          </c:yVal>
          <c:smooth val="0"/>
        </c:ser>
        <c:ser>
          <c:idx val="20"/>
          <c:order val="20"/>
          <c:tx>
            <c:strRef>
              <c:f>'data vs time'!$V$2</c:f>
              <c:strCache>
                <c:ptCount val="1"/>
                <c:pt idx="0">
                  <c:v>Ironman-RTSP-720p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time'!$V$3:$V$155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7668</c:v>
                </c:pt>
                <c:pt idx="3">
                  <c:v>65586</c:v>
                </c:pt>
                <c:pt idx="4">
                  <c:v>72912</c:v>
                </c:pt>
                <c:pt idx="5">
                  <c:v>79339</c:v>
                </c:pt>
                <c:pt idx="6">
                  <c:v>82223</c:v>
                </c:pt>
                <c:pt idx="7">
                  <c:v>1130341</c:v>
                </c:pt>
                <c:pt idx="8">
                  <c:v>2306501</c:v>
                </c:pt>
                <c:pt idx="9">
                  <c:v>3704312</c:v>
                </c:pt>
                <c:pt idx="10">
                  <c:v>4719797</c:v>
                </c:pt>
                <c:pt idx="11">
                  <c:v>5683257</c:v>
                </c:pt>
                <c:pt idx="12">
                  <c:v>6267682</c:v>
                </c:pt>
                <c:pt idx="13">
                  <c:v>6578902</c:v>
                </c:pt>
                <c:pt idx="14">
                  <c:v>7092233</c:v>
                </c:pt>
                <c:pt idx="15">
                  <c:v>7784721</c:v>
                </c:pt>
                <c:pt idx="16">
                  <c:v>8107544</c:v>
                </c:pt>
                <c:pt idx="17">
                  <c:v>9071074</c:v>
                </c:pt>
                <c:pt idx="18">
                  <c:v>9491466</c:v>
                </c:pt>
                <c:pt idx="19">
                  <c:v>9970089</c:v>
                </c:pt>
                <c:pt idx="20">
                  <c:v>10363812</c:v>
                </c:pt>
                <c:pt idx="21">
                  <c:v>10619391</c:v>
                </c:pt>
                <c:pt idx="22">
                  <c:v>11700388</c:v>
                </c:pt>
                <c:pt idx="23">
                  <c:v>13158886</c:v>
                </c:pt>
                <c:pt idx="24">
                  <c:v>13432869</c:v>
                </c:pt>
                <c:pt idx="25">
                  <c:v>14308033</c:v>
                </c:pt>
                <c:pt idx="26">
                  <c:v>14794634</c:v>
                </c:pt>
                <c:pt idx="27">
                  <c:v>15691587</c:v>
                </c:pt>
                <c:pt idx="28">
                  <c:v>16775016</c:v>
                </c:pt>
                <c:pt idx="29">
                  <c:v>17559249</c:v>
                </c:pt>
                <c:pt idx="30">
                  <c:v>18118192</c:v>
                </c:pt>
                <c:pt idx="31">
                  <c:v>18708419</c:v>
                </c:pt>
                <c:pt idx="32">
                  <c:v>18708419</c:v>
                </c:pt>
                <c:pt idx="33">
                  <c:v>19100068</c:v>
                </c:pt>
                <c:pt idx="34">
                  <c:v>19539702</c:v>
                </c:pt>
                <c:pt idx="35">
                  <c:v>20448700</c:v>
                </c:pt>
                <c:pt idx="36">
                  <c:v>20995943</c:v>
                </c:pt>
                <c:pt idx="37">
                  <c:v>21612206</c:v>
                </c:pt>
                <c:pt idx="38">
                  <c:v>22275695</c:v>
                </c:pt>
                <c:pt idx="39">
                  <c:v>22677617</c:v>
                </c:pt>
                <c:pt idx="40">
                  <c:v>23803445</c:v>
                </c:pt>
                <c:pt idx="41">
                  <c:v>24516692</c:v>
                </c:pt>
                <c:pt idx="42">
                  <c:v>25196677</c:v>
                </c:pt>
                <c:pt idx="43">
                  <c:v>25815461</c:v>
                </c:pt>
                <c:pt idx="44">
                  <c:v>26033613</c:v>
                </c:pt>
                <c:pt idx="45">
                  <c:v>26613255</c:v>
                </c:pt>
                <c:pt idx="46">
                  <c:v>27016844</c:v>
                </c:pt>
                <c:pt idx="47">
                  <c:v>27473420</c:v>
                </c:pt>
                <c:pt idx="48">
                  <c:v>28076211</c:v>
                </c:pt>
                <c:pt idx="49">
                  <c:v>28669532</c:v>
                </c:pt>
                <c:pt idx="50">
                  <c:v>29412759</c:v>
                </c:pt>
                <c:pt idx="51">
                  <c:v>30304169</c:v>
                </c:pt>
                <c:pt idx="52">
                  <c:v>31100048</c:v>
                </c:pt>
                <c:pt idx="53">
                  <c:v>31868602</c:v>
                </c:pt>
                <c:pt idx="54">
                  <c:v>32842990</c:v>
                </c:pt>
                <c:pt idx="55">
                  <c:v>33678069</c:v>
                </c:pt>
                <c:pt idx="56">
                  <c:v>34358620</c:v>
                </c:pt>
                <c:pt idx="57">
                  <c:v>35108509</c:v>
                </c:pt>
                <c:pt idx="58">
                  <c:v>36408576</c:v>
                </c:pt>
                <c:pt idx="59">
                  <c:v>37230983</c:v>
                </c:pt>
                <c:pt idx="60">
                  <c:v>37907339</c:v>
                </c:pt>
                <c:pt idx="61">
                  <c:v>38552149</c:v>
                </c:pt>
                <c:pt idx="62">
                  <c:v>39291155</c:v>
                </c:pt>
                <c:pt idx="63">
                  <c:v>39962380</c:v>
                </c:pt>
                <c:pt idx="64">
                  <c:v>40879491</c:v>
                </c:pt>
                <c:pt idx="65">
                  <c:v>41432907</c:v>
                </c:pt>
                <c:pt idx="66">
                  <c:v>41810011</c:v>
                </c:pt>
                <c:pt idx="67">
                  <c:v>42195468</c:v>
                </c:pt>
                <c:pt idx="68">
                  <c:v>42588359</c:v>
                </c:pt>
                <c:pt idx="69">
                  <c:v>42822629</c:v>
                </c:pt>
                <c:pt idx="70">
                  <c:v>43511252</c:v>
                </c:pt>
                <c:pt idx="71">
                  <c:v>44044970</c:v>
                </c:pt>
                <c:pt idx="72">
                  <c:v>44641034</c:v>
                </c:pt>
                <c:pt idx="73">
                  <c:v>45632149</c:v>
                </c:pt>
                <c:pt idx="74">
                  <c:v>47206815</c:v>
                </c:pt>
                <c:pt idx="75">
                  <c:v>48762906</c:v>
                </c:pt>
                <c:pt idx="76">
                  <c:v>49414079</c:v>
                </c:pt>
                <c:pt idx="77">
                  <c:v>50393513</c:v>
                </c:pt>
                <c:pt idx="78">
                  <c:v>51957799</c:v>
                </c:pt>
                <c:pt idx="79">
                  <c:v>52055540</c:v>
                </c:pt>
                <c:pt idx="80">
                  <c:v>52357069</c:v>
                </c:pt>
                <c:pt idx="81">
                  <c:v>52910997</c:v>
                </c:pt>
                <c:pt idx="82">
                  <c:v>53584535</c:v>
                </c:pt>
                <c:pt idx="83">
                  <c:v>54948943</c:v>
                </c:pt>
                <c:pt idx="84">
                  <c:v>57360413</c:v>
                </c:pt>
                <c:pt idx="85">
                  <c:v>60029606</c:v>
                </c:pt>
                <c:pt idx="86">
                  <c:v>60896324</c:v>
                </c:pt>
                <c:pt idx="87">
                  <c:v>61569892</c:v>
                </c:pt>
                <c:pt idx="88">
                  <c:v>62312567</c:v>
                </c:pt>
                <c:pt idx="89">
                  <c:v>62912293</c:v>
                </c:pt>
                <c:pt idx="90">
                  <c:v>63658450</c:v>
                </c:pt>
                <c:pt idx="91">
                  <c:v>64509493</c:v>
                </c:pt>
                <c:pt idx="92">
                  <c:v>65960147</c:v>
                </c:pt>
                <c:pt idx="93">
                  <c:v>67623492</c:v>
                </c:pt>
                <c:pt idx="94">
                  <c:v>69877597</c:v>
                </c:pt>
                <c:pt idx="95">
                  <c:v>70807376</c:v>
                </c:pt>
                <c:pt idx="96">
                  <c:v>71206644</c:v>
                </c:pt>
                <c:pt idx="97">
                  <c:v>71938712</c:v>
                </c:pt>
                <c:pt idx="98">
                  <c:v>72612494</c:v>
                </c:pt>
                <c:pt idx="99">
                  <c:v>73307501</c:v>
                </c:pt>
                <c:pt idx="100">
                  <c:v>74167310</c:v>
                </c:pt>
                <c:pt idx="101">
                  <c:v>75052258</c:v>
                </c:pt>
                <c:pt idx="102">
                  <c:v>75734042</c:v>
                </c:pt>
                <c:pt idx="103">
                  <c:v>76374848</c:v>
                </c:pt>
                <c:pt idx="104">
                  <c:v>77035293</c:v>
                </c:pt>
                <c:pt idx="105">
                  <c:v>77522091</c:v>
                </c:pt>
                <c:pt idx="106">
                  <c:v>78109109</c:v>
                </c:pt>
                <c:pt idx="107">
                  <c:v>78698377</c:v>
                </c:pt>
                <c:pt idx="108">
                  <c:v>79896026</c:v>
                </c:pt>
                <c:pt idx="109">
                  <c:v>80913906</c:v>
                </c:pt>
                <c:pt idx="110">
                  <c:v>81480164</c:v>
                </c:pt>
                <c:pt idx="111">
                  <c:v>82204145</c:v>
                </c:pt>
                <c:pt idx="112">
                  <c:v>82710410</c:v>
                </c:pt>
                <c:pt idx="113">
                  <c:v>83416456</c:v>
                </c:pt>
                <c:pt idx="114">
                  <c:v>84357603</c:v>
                </c:pt>
                <c:pt idx="115">
                  <c:v>84977388</c:v>
                </c:pt>
                <c:pt idx="116">
                  <c:v>85669617</c:v>
                </c:pt>
                <c:pt idx="117">
                  <c:v>86265012</c:v>
                </c:pt>
                <c:pt idx="118">
                  <c:v>86826527</c:v>
                </c:pt>
                <c:pt idx="119">
                  <c:v>87498145</c:v>
                </c:pt>
                <c:pt idx="120">
                  <c:v>88384571</c:v>
                </c:pt>
                <c:pt idx="121">
                  <c:v>89323193</c:v>
                </c:pt>
                <c:pt idx="122">
                  <c:v>90144743</c:v>
                </c:pt>
                <c:pt idx="123">
                  <c:v>90929050</c:v>
                </c:pt>
                <c:pt idx="124">
                  <c:v>91540602</c:v>
                </c:pt>
                <c:pt idx="125">
                  <c:v>92153774</c:v>
                </c:pt>
                <c:pt idx="126">
                  <c:v>92766356</c:v>
                </c:pt>
                <c:pt idx="127">
                  <c:v>93364095</c:v>
                </c:pt>
                <c:pt idx="128">
                  <c:v>94372582</c:v>
                </c:pt>
                <c:pt idx="129">
                  <c:v>95281273</c:v>
                </c:pt>
                <c:pt idx="130">
                  <c:v>96149214</c:v>
                </c:pt>
                <c:pt idx="131">
                  <c:v>96902240</c:v>
                </c:pt>
                <c:pt idx="132">
                  <c:v>97692314</c:v>
                </c:pt>
                <c:pt idx="133">
                  <c:v>98198907</c:v>
                </c:pt>
                <c:pt idx="134">
                  <c:v>98730405</c:v>
                </c:pt>
                <c:pt idx="135">
                  <c:v>99242900</c:v>
                </c:pt>
                <c:pt idx="136">
                  <c:v>100018184</c:v>
                </c:pt>
                <c:pt idx="137">
                  <c:v>100738078</c:v>
                </c:pt>
                <c:pt idx="138">
                  <c:v>101479213</c:v>
                </c:pt>
                <c:pt idx="139">
                  <c:v>102449199</c:v>
                </c:pt>
                <c:pt idx="140">
                  <c:v>103153067</c:v>
                </c:pt>
                <c:pt idx="141">
                  <c:v>103937319</c:v>
                </c:pt>
                <c:pt idx="142">
                  <c:v>104658676</c:v>
                </c:pt>
                <c:pt idx="143">
                  <c:v>105532821</c:v>
                </c:pt>
                <c:pt idx="144">
                  <c:v>106249739</c:v>
                </c:pt>
                <c:pt idx="145">
                  <c:v>106706143</c:v>
                </c:pt>
                <c:pt idx="146">
                  <c:v>107754073</c:v>
                </c:pt>
                <c:pt idx="147">
                  <c:v>108557470</c:v>
                </c:pt>
                <c:pt idx="148">
                  <c:v>109152078</c:v>
                </c:pt>
                <c:pt idx="149">
                  <c:v>109632257</c:v>
                </c:pt>
              </c:numCache>
            </c:numRef>
          </c:yVal>
          <c:smooth val="0"/>
        </c:ser>
        <c:ser>
          <c:idx val="21"/>
          <c:order val="21"/>
          <c:tx>
            <c:strRef>
              <c:f>'data vs time'!$W$2</c:f>
              <c:strCache>
                <c:ptCount val="1"/>
                <c:pt idx="0">
                  <c:v>Ironman-RTSP-1080p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time'!$W$3:$W$155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72541</c:v>
                </c:pt>
                <c:pt idx="3">
                  <c:v>1509030</c:v>
                </c:pt>
                <c:pt idx="4">
                  <c:v>2987253</c:v>
                </c:pt>
                <c:pt idx="5">
                  <c:v>5180431</c:v>
                </c:pt>
                <c:pt idx="6">
                  <c:v>6899987</c:v>
                </c:pt>
                <c:pt idx="7">
                  <c:v>8916992</c:v>
                </c:pt>
                <c:pt idx="8">
                  <c:v>10028865</c:v>
                </c:pt>
                <c:pt idx="9">
                  <c:v>10611404</c:v>
                </c:pt>
                <c:pt idx="10">
                  <c:v>11465990</c:v>
                </c:pt>
                <c:pt idx="11">
                  <c:v>12530236</c:v>
                </c:pt>
                <c:pt idx="12">
                  <c:v>13142286</c:v>
                </c:pt>
                <c:pt idx="13">
                  <c:v>14588575</c:v>
                </c:pt>
                <c:pt idx="14">
                  <c:v>15617324</c:v>
                </c:pt>
                <c:pt idx="15">
                  <c:v>16263820</c:v>
                </c:pt>
                <c:pt idx="16">
                  <c:v>17200747</c:v>
                </c:pt>
                <c:pt idx="17">
                  <c:v>17741049</c:v>
                </c:pt>
                <c:pt idx="18">
                  <c:v>18641493</c:v>
                </c:pt>
                <c:pt idx="19">
                  <c:v>21944920</c:v>
                </c:pt>
                <c:pt idx="20">
                  <c:v>22496472</c:v>
                </c:pt>
                <c:pt idx="21">
                  <c:v>23740218</c:v>
                </c:pt>
                <c:pt idx="22">
                  <c:v>24907173</c:v>
                </c:pt>
                <c:pt idx="23">
                  <c:v>26153823</c:v>
                </c:pt>
                <c:pt idx="24">
                  <c:v>27765668</c:v>
                </c:pt>
                <c:pt idx="25">
                  <c:v>29284435</c:v>
                </c:pt>
                <c:pt idx="26">
                  <c:v>30278631</c:v>
                </c:pt>
                <c:pt idx="27">
                  <c:v>31123236</c:v>
                </c:pt>
                <c:pt idx="28">
                  <c:v>32025647</c:v>
                </c:pt>
                <c:pt idx="29">
                  <c:v>32655624</c:v>
                </c:pt>
                <c:pt idx="30">
                  <c:v>33557076</c:v>
                </c:pt>
                <c:pt idx="31">
                  <c:v>34603751</c:v>
                </c:pt>
                <c:pt idx="32">
                  <c:v>35557856</c:v>
                </c:pt>
                <c:pt idx="33">
                  <c:v>36656511</c:v>
                </c:pt>
                <c:pt idx="34">
                  <c:v>37566148</c:v>
                </c:pt>
                <c:pt idx="35">
                  <c:v>38786601</c:v>
                </c:pt>
                <c:pt idx="36">
                  <c:v>40382019</c:v>
                </c:pt>
                <c:pt idx="37">
                  <c:v>41615266</c:v>
                </c:pt>
                <c:pt idx="38">
                  <c:v>42642510</c:v>
                </c:pt>
                <c:pt idx="39">
                  <c:v>43083083</c:v>
                </c:pt>
                <c:pt idx="40">
                  <c:v>44020906</c:v>
                </c:pt>
                <c:pt idx="41">
                  <c:v>44939043</c:v>
                </c:pt>
                <c:pt idx="42">
                  <c:v>45507695</c:v>
                </c:pt>
                <c:pt idx="43">
                  <c:v>46428983</c:v>
                </c:pt>
                <c:pt idx="44">
                  <c:v>47477755</c:v>
                </c:pt>
                <c:pt idx="45">
                  <c:v>48627042</c:v>
                </c:pt>
                <c:pt idx="46">
                  <c:v>50138665</c:v>
                </c:pt>
                <c:pt idx="47">
                  <c:v>51621020</c:v>
                </c:pt>
                <c:pt idx="48">
                  <c:v>52917998</c:v>
                </c:pt>
                <c:pt idx="49">
                  <c:v>54368564</c:v>
                </c:pt>
                <c:pt idx="50">
                  <c:v>55957913</c:v>
                </c:pt>
                <c:pt idx="51">
                  <c:v>57027714</c:v>
                </c:pt>
                <c:pt idx="52">
                  <c:v>57918542</c:v>
                </c:pt>
                <c:pt idx="53">
                  <c:v>59930497</c:v>
                </c:pt>
                <c:pt idx="54">
                  <c:v>61524090</c:v>
                </c:pt>
                <c:pt idx="55">
                  <c:v>62444666</c:v>
                </c:pt>
                <c:pt idx="56">
                  <c:v>63573101</c:v>
                </c:pt>
                <c:pt idx="57">
                  <c:v>64810190</c:v>
                </c:pt>
                <c:pt idx="58">
                  <c:v>65743196</c:v>
                </c:pt>
                <c:pt idx="59">
                  <c:v>67148284</c:v>
                </c:pt>
                <c:pt idx="60">
                  <c:v>68131133</c:v>
                </c:pt>
                <c:pt idx="61">
                  <c:v>68781606</c:v>
                </c:pt>
                <c:pt idx="62">
                  <c:v>69325541</c:v>
                </c:pt>
                <c:pt idx="63">
                  <c:v>70020368</c:v>
                </c:pt>
                <c:pt idx="64">
                  <c:v>70470581</c:v>
                </c:pt>
                <c:pt idx="65">
                  <c:v>71417374</c:v>
                </c:pt>
                <c:pt idx="66">
                  <c:v>72590992</c:v>
                </c:pt>
                <c:pt idx="67">
                  <c:v>73319317</c:v>
                </c:pt>
                <c:pt idx="68">
                  <c:v>74820665</c:v>
                </c:pt>
                <c:pt idx="69">
                  <c:v>77436215</c:v>
                </c:pt>
                <c:pt idx="70">
                  <c:v>80676915</c:v>
                </c:pt>
                <c:pt idx="71">
                  <c:v>82258067</c:v>
                </c:pt>
                <c:pt idx="72">
                  <c:v>83141621</c:v>
                </c:pt>
                <c:pt idx="73">
                  <c:v>85816872</c:v>
                </c:pt>
                <c:pt idx="74">
                  <c:v>86812984</c:v>
                </c:pt>
                <c:pt idx="75">
                  <c:v>86921582</c:v>
                </c:pt>
                <c:pt idx="76">
                  <c:v>87916721</c:v>
                </c:pt>
                <c:pt idx="77">
                  <c:v>88882567</c:v>
                </c:pt>
                <c:pt idx="78">
                  <c:v>91088113</c:v>
                </c:pt>
                <c:pt idx="79">
                  <c:v>93869305</c:v>
                </c:pt>
                <c:pt idx="80">
                  <c:v>99886095</c:v>
                </c:pt>
                <c:pt idx="81">
                  <c:v>101686525</c:v>
                </c:pt>
                <c:pt idx="82">
                  <c:v>102759661</c:v>
                </c:pt>
                <c:pt idx="83">
                  <c:v>103992466</c:v>
                </c:pt>
                <c:pt idx="84">
                  <c:v>105050543</c:v>
                </c:pt>
                <c:pt idx="85">
                  <c:v>106025639</c:v>
                </c:pt>
                <c:pt idx="86">
                  <c:v>107760775</c:v>
                </c:pt>
                <c:pt idx="87">
                  <c:v>110025864</c:v>
                </c:pt>
                <c:pt idx="88">
                  <c:v>112923963</c:v>
                </c:pt>
                <c:pt idx="89">
                  <c:v>116577395</c:v>
                </c:pt>
                <c:pt idx="90">
                  <c:v>118721291</c:v>
                </c:pt>
                <c:pt idx="91">
                  <c:v>119322971</c:v>
                </c:pt>
                <c:pt idx="92">
                  <c:v>120388596</c:v>
                </c:pt>
                <c:pt idx="93">
                  <c:v>121613047</c:v>
                </c:pt>
                <c:pt idx="94">
                  <c:v>122577411</c:v>
                </c:pt>
                <c:pt idx="95">
                  <c:v>123870694</c:v>
                </c:pt>
                <c:pt idx="96">
                  <c:v>125190600</c:v>
                </c:pt>
                <c:pt idx="97">
                  <c:v>126449157</c:v>
                </c:pt>
                <c:pt idx="98">
                  <c:v>127498672</c:v>
                </c:pt>
                <c:pt idx="99">
                  <c:v>128634290</c:v>
                </c:pt>
                <c:pt idx="100">
                  <c:v>129609191</c:v>
                </c:pt>
                <c:pt idx="101">
                  <c:v>130597583</c:v>
                </c:pt>
                <c:pt idx="102">
                  <c:v>131516062</c:v>
                </c:pt>
                <c:pt idx="103">
                  <c:v>132992724</c:v>
                </c:pt>
                <c:pt idx="104">
                  <c:v>135063686</c:v>
                </c:pt>
                <c:pt idx="105">
                  <c:v>136072876</c:v>
                </c:pt>
                <c:pt idx="106">
                  <c:v>137302567</c:v>
                </c:pt>
                <c:pt idx="107">
                  <c:v>138070520</c:v>
                </c:pt>
                <c:pt idx="108">
                  <c:v>139200437</c:v>
                </c:pt>
                <c:pt idx="109">
                  <c:v>140584994</c:v>
                </c:pt>
                <c:pt idx="110">
                  <c:v>141797248</c:v>
                </c:pt>
                <c:pt idx="111">
                  <c:v>142792463</c:v>
                </c:pt>
                <c:pt idx="112">
                  <c:v>143689254</c:v>
                </c:pt>
                <c:pt idx="113">
                  <c:v>144655010</c:v>
                </c:pt>
                <c:pt idx="114">
                  <c:v>145571915</c:v>
                </c:pt>
                <c:pt idx="115">
                  <c:v>146758742</c:v>
                </c:pt>
                <c:pt idx="116">
                  <c:v>148360611</c:v>
                </c:pt>
                <c:pt idx="117">
                  <c:v>149658899</c:v>
                </c:pt>
                <c:pt idx="118">
                  <c:v>151233425</c:v>
                </c:pt>
                <c:pt idx="119">
                  <c:v>152186315</c:v>
                </c:pt>
                <c:pt idx="120">
                  <c:v>153104478</c:v>
                </c:pt>
                <c:pt idx="121">
                  <c:v>154203443</c:v>
                </c:pt>
                <c:pt idx="122">
                  <c:v>155116939</c:v>
                </c:pt>
                <c:pt idx="123">
                  <c:v>156309178</c:v>
                </c:pt>
                <c:pt idx="124">
                  <c:v>158068276</c:v>
                </c:pt>
                <c:pt idx="125">
                  <c:v>159562286</c:v>
                </c:pt>
                <c:pt idx="126">
                  <c:v>160835816</c:v>
                </c:pt>
                <c:pt idx="127">
                  <c:v>161966851</c:v>
                </c:pt>
                <c:pt idx="128">
                  <c:v>163043375</c:v>
                </c:pt>
                <c:pt idx="129">
                  <c:v>163759419</c:v>
                </c:pt>
                <c:pt idx="130">
                  <c:v>164678125</c:v>
                </c:pt>
                <c:pt idx="131">
                  <c:v>165785665</c:v>
                </c:pt>
                <c:pt idx="132">
                  <c:v>167080657</c:v>
                </c:pt>
                <c:pt idx="133">
                  <c:v>168128252</c:v>
                </c:pt>
                <c:pt idx="134">
                  <c:v>169565127</c:v>
                </c:pt>
                <c:pt idx="135">
                  <c:v>170864340</c:v>
                </c:pt>
                <c:pt idx="136">
                  <c:v>172033300</c:v>
                </c:pt>
                <c:pt idx="137">
                  <c:v>173262893</c:v>
                </c:pt>
                <c:pt idx="138">
                  <c:v>174621387</c:v>
                </c:pt>
                <c:pt idx="139">
                  <c:v>175891142</c:v>
                </c:pt>
                <c:pt idx="140">
                  <c:v>176654424</c:v>
                </c:pt>
                <c:pt idx="141">
                  <c:v>178033344</c:v>
                </c:pt>
                <c:pt idx="142">
                  <c:v>179661616</c:v>
                </c:pt>
                <c:pt idx="143">
                  <c:v>180856973</c:v>
                </c:pt>
                <c:pt idx="144">
                  <c:v>181743839</c:v>
                </c:pt>
                <c:pt idx="145">
                  <c:v>182154699</c:v>
                </c:pt>
              </c:numCache>
            </c:numRef>
          </c:yVal>
          <c:smooth val="0"/>
        </c:ser>
        <c:ser>
          <c:idx val="22"/>
          <c:order val="22"/>
          <c:tx>
            <c:strRef>
              <c:f>'data vs time'!$X$2</c:f>
              <c:strCache>
                <c:ptCount val="1"/>
                <c:pt idx="0">
                  <c:v>Ironman-HTTP-320p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time'!$X$3:$X$155</c:f>
              <c:numCache>
                <c:formatCode>General</c:formatCode>
                <c:ptCount val="153"/>
                <c:pt idx="0">
                  <c:v>0</c:v>
                </c:pt>
                <c:pt idx="1">
                  <c:v>73</c:v>
                </c:pt>
                <c:pt idx="2">
                  <c:v>2504</c:v>
                </c:pt>
                <c:pt idx="3">
                  <c:v>5028</c:v>
                </c:pt>
                <c:pt idx="4">
                  <c:v>7545</c:v>
                </c:pt>
                <c:pt idx="5">
                  <c:v>7545</c:v>
                </c:pt>
                <c:pt idx="6">
                  <c:v>10071</c:v>
                </c:pt>
                <c:pt idx="7">
                  <c:v>40113</c:v>
                </c:pt>
                <c:pt idx="8">
                  <c:v>78635</c:v>
                </c:pt>
                <c:pt idx="9">
                  <c:v>130671</c:v>
                </c:pt>
                <c:pt idx="10">
                  <c:v>177808</c:v>
                </c:pt>
                <c:pt idx="11">
                  <c:v>229012</c:v>
                </c:pt>
                <c:pt idx="12">
                  <c:v>276917</c:v>
                </c:pt>
                <c:pt idx="13">
                  <c:v>316064</c:v>
                </c:pt>
                <c:pt idx="14">
                  <c:v>351211</c:v>
                </c:pt>
                <c:pt idx="15">
                  <c:v>389427</c:v>
                </c:pt>
                <c:pt idx="16">
                  <c:v>420141</c:v>
                </c:pt>
                <c:pt idx="17">
                  <c:v>465204</c:v>
                </c:pt>
                <c:pt idx="18">
                  <c:v>502869</c:v>
                </c:pt>
                <c:pt idx="19">
                  <c:v>539185</c:v>
                </c:pt>
                <c:pt idx="20">
                  <c:v>584802</c:v>
                </c:pt>
                <c:pt idx="21">
                  <c:v>584802</c:v>
                </c:pt>
                <c:pt idx="22">
                  <c:v>607207</c:v>
                </c:pt>
                <c:pt idx="23">
                  <c:v>644057</c:v>
                </c:pt>
                <c:pt idx="24">
                  <c:v>719305</c:v>
                </c:pt>
                <c:pt idx="25">
                  <c:v>775494</c:v>
                </c:pt>
                <c:pt idx="26">
                  <c:v>832686</c:v>
                </c:pt>
                <c:pt idx="27">
                  <c:v>871601</c:v>
                </c:pt>
                <c:pt idx="28">
                  <c:v>925664</c:v>
                </c:pt>
                <c:pt idx="29">
                  <c:v>978569</c:v>
                </c:pt>
                <c:pt idx="30">
                  <c:v>1031745</c:v>
                </c:pt>
                <c:pt idx="31">
                  <c:v>1070053</c:v>
                </c:pt>
                <c:pt idx="32">
                  <c:v>1127621</c:v>
                </c:pt>
                <c:pt idx="33">
                  <c:v>1159905</c:v>
                </c:pt>
                <c:pt idx="34">
                  <c:v>1197144</c:v>
                </c:pt>
                <c:pt idx="35">
                  <c:v>1250756</c:v>
                </c:pt>
                <c:pt idx="36">
                  <c:v>1295325</c:v>
                </c:pt>
                <c:pt idx="37">
                  <c:v>1339243</c:v>
                </c:pt>
                <c:pt idx="38">
                  <c:v>1383875</c:v>
                </c:pt>
                <c:pt idx="39">
                  <c:v>1383875</c:v>
                </c:pt>
                <c:pt idx="40">
                  <c:v>1436420</c:v>
                </c:pt>
                <c:pt idx="41">
                  <c:v>1480453</c:v>
                </c:pt>
                <c:pt idx="42">
                  <c:v>1526431</c:v>
                </c:pt>
                <c:pt idx="43">
                  <c:v>1564804</c:v>
                </c:pt>
                <c:pt idx="44">
                  <c:v>1593403</c:v>
                </c:pt>
                <c:pt idx="45">
                  <c:v>1636458</c:v>
                </c:pt>
                <c:pt idx="46">
                  <c:v>1668295</c:v>
                </c:pt>
                <c:pt idx="47">
                  <c:v>1710907</c:v>
                </c:pt>
                <c:pt idx="48">
                  <c:v>1758100</c:v>
                </c:pt>
                <c:pt idx="49">
                  <c:v>1800625</c:v>
                </c:pt>
                <c:pt idx="50">
                  <c:v>1847701</c:v>
                </c:pt>
                <c:pt idx="51">
                  <c:v>1900264</c:v>
                </c:pt>
                <c:pt idx="52">
                  <c:v>1943541</c:v>
                </c:pt>
                <c:pt idx="53">
                  <c:v>2005132</c:v>
                </c:pt>
                <c:pt idx="54">
                  <c:v>2059344</c:v>
                </c:pt>
                <c:pt idx="55">
                  <c:v>2102910</c:v>
                </c:pt>
                <c:pt idx="56">
                  <c:v>2139983</c:v>
                </c:pt>
                <c:pt idx="57">
                  <c:v>2217651</c:v>
                </c:pt>
                <c:pt idx="58">
                  <c:v>2277424</c:v>
                </c:pt>
                <c:pt idx="59">
                  <c:v>2313994</c:v>
                </c:pt>
                <c:pt idx="60">
                  <c:v>2313994</c:v>
                </c:pt>
                <c:pt idx="61">
                  <c:v>2379761</c:v>
                </c:pt>
                <c:pt idx="62">
                  <c:v>2426575</c:v>
                </c:pt>
                <c:pt idx="63">
                  <c:v>2472827</c:v>
                </c:pt>
                <c:pt idx="64">
                  <c:v>2528028</c:v>
                </c:pt>
                <c:pt idx="65">
                  <c:v>2569495</c:v>
                </c:pt>
                <c:pt idx="66">
                  <c:v>2594616</c:v>
                </c:pt>
                <c:pt idx="67">
                  <c:v>2629091</c:v>
                </c:pt>
                <c:pt idx="68">
                  <c:v>2676100</c:v>
                </c:pt>
                <c:pt idx="69">
                  <c:v>2698357</c:v>
                </c:pt>
                <c:pt idx="70">
                  <c:v>2742401</c:v>
                </c:pt>
                <c:pt idx="71">
                  <c:v>2779274</c:v>
                </c:pt>
                <c:pt idx="72">
                  <c:v>2823653</c:v>
                </c:pt>
                <c:pt idx="73">
                  <c:v>2861155</c:v>
                </c:pt>
                <c:pt idx="74">
                  <c:v>2891144</c:v>
                </c:pt>
                <c:pt idx="75">
                  <c:v>2927953</c:v>
                </c:pt>
                <c:pt idx="76">
                  <c:v>2956906</c:v>
                </c:pt>
                <c:pt idx="77">
                  <c:v>3009218</c:v>
                </c:pt>
                <c:pt idx="78">
                  <c:v>3052756</c:v>
                </c:pt>
                <c:pt idx="79">
                  <c:v>3065849</c:v>
                </c:pt>
                <c:pt idx="80">
                  <c:v>3108808</c:v>
                </c:pt>
                <c:pt idx="81">
                  <c:v>3108808</c:v>
                </c:pt>
                <c:pt idx="82">
                  <c:v>3154299</c:v>
                </c:pt>
                <c:pt idx="83">
                  <c:v>3202161</c:v>
                </c:pt>
                <c:pt idx="84">
                  <c:v>3266984</c:v>
                </c:pt>
                <c:pt idx="85">
                  <c:v>3334390</c:v>
                </c:pt>
                <c:pt idx="86">
                  <c:v>3372361</c:v>
                </c:pt>
                <c:pt idx="87">
                  <c:v>3415544</c:v>
                </c:pt>
                <c:pt idx="88">
                  <c:v>3468834</c:v>
                </c:pt>
                <c:pt idx="89">
                  <c:v>3505526</c:v>
                </c:pt>
                <c:pt idx="90">
                  <c:v>3550683</c:v>
                </c:pt>
                <c:pt idx="91">
                  <c:v>3594726</c:v>
                </c:pt>
                <c:pt idx="92">
                  <c:v>3666464</c:v>
                </c:pt>
                <c:pt idx="93">
                  <c:v>3725400</c:v>
                </c:pt>
                <c:pt idx="94">
                  <c:v>3762920</c:v>
                </c:pt>
                <c:pt idx="95">
                  <c:v>3791354</c:v>
                </c:pt>
                <c:pt idx="96">
                  <c:v>3828817</c:v>
                </c:pt>
                <c:pt idx="97">
                  <c:v>3858426</c:v>
                </c:pt>
                <c:pt idx="98">
                  <c:v>3858426</c:v>
                </c:pt>
                <c:pt idx="99">
                  <c:v>3899075</c:v>
                </c:pt>
                <c:pt idx="100">
                  <c:v>3945215</c:v>
                </c:pt>
                <c:pt idx="101">
                  <c:v>3997712</c:v>
                </c:pt>
                <c:pt idx="102">
                  <c:v>4035656</c:v>
                </c:pt>
                <c:pt idx="103">
                  <c:v>4065790</c:v>
                </c:pt>
                <c:pt idx="104">
                  <c:v>4108321</c:v>
                </c:pt>
                <c:pt idx="105">
                  <c:v>4153523</c:v>
                </c:pt>
                <c:pt idx="106">
                  <c:v>4207004</c:v>
                </c:pt>
                <c:pt idx="107">
                  <c:v>4244239</c:v>
                </c:pt>
                <c:pt idx="108">
                  <c:v>4318608</c:v>
                </c:pt>
                <c:pt idx="109">
                  <c:v>4363902</c:v>
                </c:pt>
                <c:pt idx="110">
                  <c:v>4409066</c:v>
                </c:pt>
                <c:pt idx="111">
                  <c:v>4447004</c:v>
                </c:pt>
                <c:pt idx="112">
                  <c:v>4496444</c:v>
                </c:pt>
                <c:pt idx="113">
                  <c:v>4549903</c:v>
                </c:pt>
                <c:pt idx="114">
                  <c:v>4549903</c:v>
                </c:pt>
                <c:pt idx="115">
                  <c:v>4595922</c:v>
                </c:pt>
                <c:pt idx="116">
                  <c:v>4637886</c:v>
                </c:pt>
                <c:pt idx="117">
                  <c:v>4700891</c:v>
                </c:pt>
                <c:pt idx="118">
                  <c:v>4746006</c:v>
                </c:pt>
                <c:pt idx="119">
                  <c:v>4794632</c:v>
                </c:pt>
                <c:pt idx="120">
                  <c:v>4841971</c:v>
                </c:pt>
                <c:pt idx="121">
                  <c:v>4903531</c:v>
                </c:pt>
                <c:pt idx="122">
                  <c:v>4941401</c:v>
                </c:pt>
                <c:pt idx="123">
                  <c:v>5001843</c:v>
                </c:pt>
                <c:pt idx="124">
                  <c:v>5045882</c:v>
                </c:pt>
                <c:pt idx="125">
                  <c:v>5096269</c:v>
                </c:pt>
                <c:pt idx="126">
                  <c:v>5129768</c:v>
                </c:pt>
                <c:pt idx="127">
                  <c:v>5174506</c:v>
                </c:pt>
                <c:pt idx="128">
                  <c:v>5242478</c:v>
                </c:pt>
                <c:pt idx="129">
                  <c:v>5295463</c:v>
                </c:pt>
                <c:pt idx="130">
                  <c:v>5347611</c:v>
                </c:pt>
                <c:pt idx="131">
                  <c:v>5391675</c:v>
                </c:pt>
                <c:pt idx="132">
                  <c:v>5436399</c:v>
                </c:pt>
                <c:pt idx="133">
                  <c:v>5471105</c:v>
                </c:pt>
                <c:pt idx="134">
                  <c:v>5471105</c:v>
                </c:pt>
                <c:pt idx="135">
                  <c:v>5510802</c:v>
                </c:pt>
                <c:pt idx="136">
                  <c:v>5554675</c:v>
                </c:pt>
                <c:pt idx="137">
                  <c:v>5615354</c:v>
                </c:pt>
                <c:pt idx="138">
                  <c:v>5669680</c:v>
                </c:pt>
                <c:pt idx="139">
                  <c:v>5726296</c:v>
                </c:pt>
                <c:pt idx="140">
                  <c:v>5778469</c:v>
                </c:pt>
                <c:pt idx="141">
                  <c:v>5829867</c:v>
                </c:pt>
                <c:pt idx="142">
                  <c:v>5882457</c:v>
                </c:pt>
                <c:pt idx="143">
                  <c:v>5942449</c:v>
                </c:pt>
                <c:pt idx="144">
                  <c:v>5988059</c:v>
                </c:pt>
                <c:pt idx="145">
                  <c:v>6032095</c:v>
                </c:pt>
                <c:pt idx="146">
                  <c:v>6091300</c:v>
                </c:pt>
                <c:pt idx="147">
                  <c:v>6135989</c:v>
                </c:pt>
                <c:pt idx="148">
                  <c:v>6135989</c:v>
                </c:pt>
                <c:pt idx="149">
                  <c:v>6173935</c:v>
                </c:pt>
                <c:pt idx="150">
                  <c:v>6216463</c:v>
                </c:pt>
              </c:numCache>
            </c:numRef>
          </c:yVal>
          <c:smooth val="0"/>
        </c:ser>
        <c:ser>
          <c:idx val="23"/>
          <c:order val="23"/>
          <c:tx>
            <c:strRef>
              <c:f>'data vs time'!$Y$2</c:f>
              <c:strCache>
                <c:ptCount val="1"/>
                <c:pt idx="0">
                  <c:v>Ironman-HTTP-480p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time'!$Y$3:$Y$155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37590</c:v>
                </c:pt>
                <c:pt idx="3">
                  <c:v>42857</c:v>
                </c:pt>
                <c:pt idx="4">
                  <c:v>48352</c:v>
                </c:pt>
                <c:pt idx="5">
                  <c:v>53631</c:v>
                </c:pt>
                <c:pt idx="6">
                  <c:v>58971</c:v>
                </c:pt>
                <c:pt idx="7">
                  <c:v>162507</c:v>
                </c:pt>
                <c:pt idx="8">
                  <c:v>447698</c:v>
                </c:pt>
                <c:pt idx="9">
                  <c:v>848391</c:v>
                </c:pt>
                <c:pt idx="10">
                  <c:v>1338034</c:v>
                </c:pt>
                <c:pt idx="11">
                  <c:v>1669551</c:v>
                </c:pt>
                <c:pt idx="12">
                  <c:v>2017902</c:v>
                </c:pt>
                <c:pt idx="13">
                  <c:v>2300658</c:v>
                </c:pt>
                <c:pt idx="14">
                  <c:v>2475940</c:v>
                </c:pt>
                <c:pt idx="15">
                  <c:v>2475940</c:v>
                </c:pt>
                <c:pt idx="16">
                  <c:v>2697071</c:v>
                </c:pt>
                <c:pt idx="17">
                  <c:v>2920479</c:v>
                </c:pt>
                <c:pt idx="18">
                  <c:v>3116100</c:v>
                </c:pt>
                <c:pt idx="19">
                  <c:v>3425752</c:v>
                </c:pt>
                <c:pt idx="20">
                  <c:v>3600702</c:v>
                </c:pt>
                <c:pt idx="21">
                  <c:v>3855046</c:v>
                </c:pt>
                <c:pt idx="22">
                  <c:v>3982375</c:v>
                </c:pt>
                <c:pt idx="23">
                  <c:v>4130778</c:v>
                </c:pt>
                <c:pt idx="24">
                  <c:v>4798603</c:v>
                </c:pt>
                <c:pt idx="25">
                  <c:v>5055631</c:v>
                </c:pt>
                <c:pt idx="26">
                  <c:v>5279537</c:v>
                </c:pt>
                <c:pt idx="27">
                  <c:v>5558426</c:v>
                </c:pt>
                <c:pt idx="28">
                  <c:v>5906205</c:v>
                </c:pt>
                <c:pt idx="29">
                  <c:v>6382983</c:v>
                </c:pt>
                <c:pt idx="30">
                  <c:v>6743625</c:v>
                </c:pt>
                <c:pt idx="31">
                  <c:v>7026500</c:v>
                </c:pt>
                <c:pt idx="32">
                  <c:v>7252426</c:v>
                </c:pt>
                <c:pt idx="33">
                  <c:v>7499181</c:v>
                </c:pt>
                <c:pt idx="34">
                  <c:v>7667312</c:v>
                </c:pt>
                <c:pt idx="35">
                  <c:v>8087757</c:v>
                </c:pt>
                <c:pt idx="36">
                  <c:v>8087757</c:v>
                </c:pt>
                <c:pt idx="37">
                  <c:v>8359497</c:v>
                </c:pt>
                <c:pt idx="38">
                  <c:v>8657792</c:v>
                </c:pt>
                <c:pt idx="39">
                  <c:v>8946397</c:v>
                </c:pt>
                <c:pt idx="40">
                  <c:v>9201896</c:v>
                </c:pt>
                <c:pt idx="41">
                  <c:v>9607169</c:v>
                </c:pt>
                <c:pt idx="42">
                  <c:v>9917200</c:v>
                </c:pt>
                <c:pt idx="43">
                  <c:v>10205515</c:v>
                </c:pt>
                <c:pt idx="44">
                  <c:v>10412550</c:v>
                </c:pt>
                <c:pt idx="45">
                  <c:v>10641542</c:v>
                </c:pt>
                <c:pt idx="46">
                  <c:v>10915914</c:v>
                </c:pt>
                <c:pt idx="47">
                  <c:v>11068565</c:v>
                </c:pt>
                <c:pt idx="48">
                  <c:v>11322423</c:v>
                </c:pt>
                <c:pt idx="49">
                  <c:v>11603411</c:v>
                </c:pt>
                <c:pt idx="50">
                  <c:v>11918040</c:v>
                </c:pt>
                <c:pt idx="51">
                  <c:v>12246466</c:v>
                </c:pt>
                <c:pt idx="52">
                  <c:v>12573324</c:v>
                </c:pt>
                <c:pt idx="53">
                  <c:v>12905507</c:v>
                </c:pt>
                <c:pt idx="54">
                  <c:v>13308727</c:v>
                </c:pt>
                <c:pt idx="55">
                  <c:v>13553287</c:v>
                </c:pt>
                <c:pt idx="56">
                  <c:v>13553287</c:v>
                </c:pt>
                <c:pt idx="57">
                  <c:v>13827143</c:v>
                </c:pt>
                <c:pt idx="58">
                  <c:v>14199647</c:v>
                </c:pt>
                <c:pt idx="59">
                  <c:v>14759740</c:v>
                </c:pt>
                <c:pt idx="60">
                  <c:v>15087067</c:v>
                </c:pt>
                <c:pt idx="61">
                  <c:v>15398689</c:v>
                </c:pt>
                <c:pt idx="62">
                  <c:v>15721323</c:v>
                </c:pt>
                <c:pt idx="63">
                  <c:v>16028327</c:v>
                </c:pt>
                <c:pt idx="64">
                  <c:v>16409984</c:v>
                </c:pt>
                <c:pt idx="65">
                  <c:v>16762817</c:v>
                </c:pt>
                <c:pt idx="66">
                  <c:v>16999611</c:v>
                </c:pt>
                <c:pt idx="67">
                  <c:v>17140857</c:v>
                </c:pt>
                <c:pt idx="68">
                  <c:v>17376330</c:v>
                </c:pt>
                <c:pt idx="69">
                  <c:v>17504893</c:v>
                </c:pt>
                <c:pt idx="70">
                  <c:v>17715964</c:v>
                </c:pt>
                <c:pt idx="71">
                  <c:v>17982290</c:v>
                </c:pt>
                <c:pt idx="72">
                  <c:v>18211180</c:v>
                </c:pt>
                <c:pt idx="73">
                  <c:v>18538411</c:v>
                </c:pt>
                <c:pt idx="74">
                  <c:v>18919020</c:v>
                </c:pt>
                <c:pt idx="75">
                  <c:v>18919020</c:v>
                </c:pt>
                <c:pt idx="76">
                  <c:v>19390878</c:v>
                </c:pt>
                <c:pt idx="77">
                  <c:v>19656722</c:v>
                </c:pt>
                <c:pt idx="78">
                  <c:v>20024313</c:v>
                </c:pt>
                <c:pt idx="79">
                  <c:v>20504471</c:v>
                </c:pt>
                <c:pt idx="80">
                  <c:v>20523190</c:v>
                </c:pt>
                <c:pt idx="81">
                  <c:v>20698941</c:v>
                </c:pt>
                <c:pt idx="82">
                  <c:v>20948714</c:v>
                </c:pt>
                <c:pt idx="83">
                  <c:v>21222264</c:v>
                </c:pt>
                <c:pt idx="84">
                  <c:v>21753244</c:v>
                </c:pt>
                <c:pt idx="85">
                  <c:v>22825264</c:v>
                </c:pt>
                <c:pt idx="86">
                  <c:v>23233369</c:v>
                </c:pt>
                <c:pt idx="87">
                  <c:v>23497043</c:v>
                </c:pt>
                <c:pt idx="88">
                  <c:v>23822864</c:v>
                </c:pt>
                <c:pt idx="89">
                  <c:v>24120305</c:v>
                </c:pt>
                <c:pt idx="90">
                  <c:v>24371866</c:v>
                </c:pt>
                <c:pt idx="91">
                  <c:v>24756236</c:v>
                </c:pt>
                <c:pt idx="92">
                  <c:v>25223320</c:v>
                </c:pt>
                <c:pt idx="93">
                  <c:v>25888603</c:v>
                </c:pt>
                <c:pt idx="94">
                  <c:v>26589755</c:v>
                </c:pt>
                <c:pt idx="95">
                  <c:v>26858901</c:v>
                </c:pt>
                <c:pt idx="96">
                  <c:v>27031443</c:v>
                </c:pt>
                <c:pt idx="97">
                  <c:v>27031443</c:v>
                </c:pt>
                <c:pt idx="98">
                  <c:v>27320787</c:v>
                </c:pt>
                <c:pt idx="99">
                  <c:v>27586629</c:v>
                </c:pt>
                <c:pt idx="100">
                  <c:v>27871798</c:v>
                </c:pt>
                <c:pt idx="101">
                  <c:v>28272624</c:v>
                </c:pt>
                <c:pt idx="102">
                  <c:v>28621484</c:v>
                </c:pt>
                <c:pt idx="103">
                  <c:v>28868445</c:v>
                </c:pt>
                <c:pt idx="104">
                  <c:v>29145570</c:v>
                </c:pt>
                <c:pt idx="105">
                  <c:v>29438215</c:v>
                </c:pt>
                <c:pt idx="106">
                  <c:v>29699063</c:v>
                </c:pt>
                <c:pt idx="107">
                  <c:v>29963707</c:v>
                </c:pt>
                <c:pt idx="108">
                  <c:v>30315627</c:v>
                </c:pt>
                <c:pt idx="109">
                  <c:v>30911899</c:v>
                </c:pt>
                <c:pt idx="110">
                  <c:v>31185477</c:v>
                </c:pt>
                <c:pt idx="111">
                  <c:v>31516310</c:v>
                </c:pt>
                <c:pt idx="112">
                  <c:v>31732237</c:v>
                </c:pt>
                <c:pt idx="113">
                  <c:v>32038485</c:v>
                </c:pt>
                <c:pt idx="114">
                  <c:v>32425115</c:v>
                </c:pt>
                <c:pt idx="115">
                  <c:v>32727789</c:v>
                </c:pt>
                <c:pt idx="116">
                  <c:v>32727789</c:v>
                </c:pt>
                <c:pt idx="117">
                  <c:v>33058500</c:v>
                </c:pt>
                <c:pt idx="118">
                  <c:v>33316794</c:v>
                </c:pt>
                <c:pt idx="119">
                  <c:v>33608385</c:v>
                </c:pt>
                <c:pt idx="120">
                  <c:v>33909727</c:v>
                </c:pt>
                <c:pt idx="121">
                  <c:v>34308972</c:v>
                </c:pt>
                <c:pt idx="122">
                  <c:v>34728105</c:v>
                </c:pt>
                <c:pt idx="123">
                  <c:v>35033036</c:v>
                </c:pt>
                <c:pt idx="124">
                  <c:v>35330320</c:v>
                </c:pt>
                <c:pt idx="125">
                  <c:v>35631376</c:v>
                </c:pt>
                <c:pt idx="126">
                  <c:v>35958865</c:v>
                </c:pt>
                <c:pt idx="127">
                  <c:v>36210043</c:v>
                </c:pt>
                <c:pt idx="128">
                  <c:v>36471289</c:v>
                </c:pt>
                <c:pt idx="129">
                  <c:v>36990161</c:v>
                </c:pt>
                <c:pt idx="130">
                  <c:v>37348248</c:v>
                </c:pt>
                <c:pt idx="131">
                  <c:v>37709909</c:v>
                </c:pt>
                <c:pt idx="132">
                  <c:v>38039990</c:v>
                </c:pt>
                <c:pt idx="133">
                  <c:v>38326172</c:v>
                </c:pt>
                <c:pt idx="134">
                  <c:v>38530578</c:v>
                </c:pt>
                <c:pt idx="135">
                  <c:v>38761171</c:v>
                </c:pt>
                <c:pt idx="136">
                  <c:v>38761171</c:v>
                </c:pt>
                <c:pt idx="137">
                  <c:v>39083828</c:v>
                </c:pt>
                <c:pt idx="138">
                  <c:v>39394907</c:v>
                </c:pt>
                <c:pt idx="139">
                  <c:v>39728122</c:v>
                </c:pt>
                <c:pt idx="140">
                  <c:v>40154940</c:v>
                </c:pt>
                <c:pt idx="141">
                  <c:v>40488658</c:v>
                </c:pt>
                <c:pt idx="142">
                  <c:v>40857300</c:v>
                </c:pt>
                <c:pt idx="143">
                  <c:v>41196036</c:v>
                </c:pt>
                <c:pt idx="144">
                  <c:v>41604858</c:v>
                </c:pt>
                <c:pt idx="145">
                  <c:v>41858177</c:v>
                </c:pt>
                <c:pt idx="146">
                  <c:v>42092484</c:v>
                </c:pt>
                <c:pt idx="147">
                  <c:v>42527563</c:v>
                </c:pt>
                <c:pt idx="148">
                  <c:v>42840525</c:v>
                </c:pt>
                <c:pt idx="149">
                  <c:v>43075158</c:v>
                </c:pt>
                <c:pt idx="150">
                  <c:v>43324426</c:v>
                </c:pt>
              </c:numCache>
            </c:numRef>
          </c:yVal>
          <c:smooth val="0"/>
        </c:ser>
        <c:ser>
          <c:idx val="24"/>
          <c:order val="24"/>
          <c:tx>
            <c:strRef>
              <c:f>'data vs time'!$Z$2</c:f>
              <c:strCache>
                <c:ptCount val="1"/>
                <c:pt idx="0">
                  <c:v>Ironman-HTTP-720p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time'!$Z$3:$Z$155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9726</c:v>
                </c:pt>
                <c:pt idx="3">
                  <c:v>68470</c:v>
                </c:pt>
                <c:pt idx="4">
                  <c:v>68470</c:v>
                </c:pt>
                <c:pt idx="5">
                  <c:v>79463</c:v>
                </c:pt>
                <c:pt idx="6">
                  <c:v>86667</c:v>
                </c:pt>
                <c:pt idx="7">
                  <c:v>679998</c:v>
                </c:pt>
                <c:pt idx="8">
                  <c:v>1450864</c:v>
                </c:pt>
                <c:pt idx="9">
                  <c:v>2891833</c:v>
                </c:pt>
                <c:pt idx="10">
                  <c:v>4226001</c:v>
                </c:pt>
                <c:pt idx="11">
                  <c:v>5284674</c:v>
                </c:pt>
                <c:pt idx="12">
                  <c:v>6061389</c:v>
                </c:pt>
                <c:pt idx="13">
                  <c:v>6405677</c:v>
                </c:pt>
                <c:pt idx="14">
                  <c:v>6902151</c:v>
                </c:pt>
                <c:pt idx="15">
                  <c:v>7591705</c:v>
                </c:pt>
                <c:pt idx="16">
                  <c:v>7974852</c:v>
                </c:pt>
                <c:pt idx="17">
                  <c:v>8892218</c:v>
                </c:pt>
                <c:pt idx="18">
                  <c:v>9442913</c:v>
                </c:pt>
                <c:pt idx="19">
                  <c:v>9887950</c:v>
                </c:pt>
                <c:pt idx="20">
                  <c:v>10328809</c:v>
                </c:pt>
                <c:pt idx="21">
                  <c:v>10583290</c:v>
                </c:pt>
                <c:pt idx="22">
                  <c:v>11589701</c:v>
                </c:pt>
                <c:pt idx="23">
                  <c:v>13141757</c:v>
                </c:pt>
                <c:pt idx="24">
                  <c:v>13447076</c:v>
                </c:pt>
                <c:pt idx="25">
                  <c:v>14332138</c:v>
                </c:pt>
                <c:pt idx="26">
                  <c:v>14332138</c:v>
                </c:pt>
                <c:pt idx="27">
                  <c:v>14867440</c:v>
                </c:pt>
                <c:pt idx="28">
                  <c:v>15791075</c:v>
                </c:pt>
                <c:pt idx="29">
                  <c:v>16942405</c:v>
                </c:pt>
                <c:pt idx="30">
                  <c:v>17695679</c:v>
                </c:pt>
                <c:pt idx="31">
                  <c:v>18240420</c:v>
                </c:pt>
                <c:pt idx="32">
                  <c:v>18803354</c:v>
                </c:pt>
                <c:pt idx="33">
                  <c:v>19240766</c:v>
                </c:pt>
                <c:pt idx="34">
                  <c:v>19706432</c:v>
                </c:pt>
                <c:pt idx="35">
                  <c:v>20647852</c:v>
                </c:pt>
                <c:pt idx="36">
                  <c:v>21221070</c:v>
                </c:pt>
                <c:pt idx="37">
                  <c:v>22012469</c:v>
                </c:pt>
                <c:pt idx="38">
                  <c:v>22499293</c:v>
                </c:pt>
                <c:pt idx="39">
                  <c:v>23191259</c:v>
                </c:pt>
                <c:pt idx="40">
                  <c:v>24246689</c:v>
                </c:pt>
                <c:pt idx="41">
                  <c:v>24980410</c:v>
                </c:pt>
                <c:pt idx="42">
                  <c:v>25659403</c:v>
                </c:pt>
                <c:pt idx="43">
                  <c:v>25962274</c:v>
                </c:pt>
                <c:pt idx="44">
                  <c:v>26472784</c:v>
                </c:pt>
                <c:pt idx="45">
                  <c:v>27016622</c:v>
                </c:pt>
                <c:pt idx="46">
                  <c:v>27438427</c:v>
                </c:pt>
                <c:pt idx="47">
                  <c:v>28023922</c:v>
                </c:pt>
                <c:pt idx="48">
                  <c:v>28598008</c:v>
                </c:pt>
                <c:pt idx="49">
                  <c:v>28598008</c:v>
                </c:pt>
                <c:pt idx="50">
                  <c:v>29374352</c:v>
                </c:pt>
                <c:pt idx="51">
                  <c:v>30430979</c:v>
                </c:pt>
                <c:pt idx="52">
                  <c:v>31162721</c:v>
                </c:pt>
                <c:pt idx="53">
                  <c:v>31985157</c:v>
                </c:pt>
                <c:pt idx="54">
                  <c:v>33040445</c:v>
                </c:pt>
                <c:pt idx="55">
                  <c:v>33810314</c:v>
                </c:pt>
                <c:pt idx="56">
                  <c:v>34434567</c:v>
                </c:pt>
                <c:pt idx="57">
                  <c:v>35604415</c:v>
                </c:pt>
                <c:pt idx="58">
                  <c:v>36798047</c:v>
                </c:pt>
                <c:pt idx="59">
                  <c:v>37390297</c:v>
                </c:pt>
                <c:pt idx="60">
                  <c:v>38156168</c:v>
                </c:pt>
                <c:pt idx="61">
                  <c:v>38969743</c:v>
                </c:pt>
                <c:pt idx="62">
                  <c:v>39446826</c:v>
                </c:pt>
                <c:pt idx="63">
                  <c:v>40432628</c:v>
                </c:pt>
                <c:pt idx="64">
                  <c:v>41200954</c:v>
                </c:pt>
                <c:pt idx="65">
                  <c:v>41686251</c:v>
                </c:pt>
                <c:pt idx="66">
                  <c:v>42004499</c:v>
                </c:pt>
                <c:pt idx="67">
                  <c:v>42479544</c:v>
                </c:pt>
                <c:pt idx="68">
                  <c:v>42797752</c:v>
                </c:pt>
                <c:pt idx="69">
                  <c:v>43376520</c:v>
                </c:pt>
                <c:pt idx="70">
                  <c:v>44055723</c:v>
                </c:pt>
                <c:pt idx="71">
                  <c:v>44490589</c:v>
                </c:pt>
                <c:pt idx="72">
                  <c:v>45453774</c:v>
                </c:pt>
                <c:pt idx="73">
                  <c:v>47109849</c:v>
                </c:pt>
                <c:pt idx="74">
                  <c:v>47109849</c:v>
                </c:pt>
                <c:pt idx="75">
                  <c:v>48722440</c:v>
                </c:pt>
                <c:pt idx="76">
                  <c:v>49456653</c:v>
                </c:pt>
                <c:pt idx="77">
                  <c:v>50485318</c:v>
                </c:pt>
                <c:pt idx="78">
                  <c:v>52081561</c:v>
                </c:pt>
                <c:pt idx="79">
                  <c:v>52105652</c:v>
                </c:pt>
                <c:pt idx="80">
                  <c:v>52716623</c:v>
                </c:pt>
                <c:pt idx="81">
                  <c:v>53286279</c:v>
                </c:pt>
                <c:pt idx="82">
                  <c:v>54670146</c:v>
                </c:pt>
                <c:pt idx="83">
                  <c:v>56669936</c:v>
                </c:pt>
                <c:pt idx="84">
                  <c:v>59777892</c:v>
                </c:pt>
                <c:pt idx="85">
                  <c:v>60788113</c:v>
                </c:pt>
                <c:pt idx="86">
                  <c:v>61478865</c:v>
                </c:pt>
                <c:pt idx="87">
                  <c:v>62233258</c:v>
                </c:pt>
                <c:pt idx="88">
                  <c:v>62233258</c:v>
                </c:pt>
                <c:pt idx="89">
                  <c:v>62863935</c:v>
                </c:pt>
                <c:pt idx="90">
                  <c:v>63619623</c:v>
                </c:pt>
                <c:pt idx="91">
                  <c:v>64536964</c:v>
                </c:pt>
                <c:pt idx="92">
                  <c:v>66011979</c:v>
                </c:pt>
                <c:pt idx="93">
                  <c:v>67800077</c:v>
                </c:pt>
                <c:pt idx="94">
                  <c:v>70079516</c:v>
                </c:pt>
                <c:pt idx="95">
                  <c:v>70877541</c:v>
                </c:pt>
                <c:pt idx="96">
                  <c:v>71344757</c:v>
                </c:pt>
                <c:pt idx="97">
                  <c:v>72171421</c:v>
                </c:pt>
                <c:pt idx="98">
                  <c:v>72788363</c:v>
                </c:pt>
                <c:pt idx="99">
                  <c:v>73553579</c:v>
                </c:pt>
                <c:pt idx="100">
                  <c:v>74453504</c:v>
                </c:pt>
                <c:pt idx="101">
                  <c:v>75370145</c:v>
                </c:pt>
                <c:pt idx="102">
                  <c:v>75992207</c:v>
                </c:pt>
                <c:pt idx="103">
                  <c:v>76796455</c:v>
                </c:pt>
                <c:pt idx="104">
                  <c:v>77339848</c:v>
                </c:pt>
                <c:pt idx="105">
                  <c:v>77859056</c:v>
                </c:pt>
                <c:pt idx="106">
                  <c:v>78458530</c:v>
                </c:pt>
                <c:pt idx="107">
                  <c:v>79329129</c:v>
                </c:pt>
                <c:pt idx="108">
                  <c:v>80655256</c:v>
                </c:pt>
                <c:pt idx="109">
                  <c:v>81348348</c:v>
                </c:pt>
                <c:pt idx="110">
                  <c:v>82196429</c:v>
                </c:pt>
                <c:pt idx="111">
                  <c:v>82636805</c:v>
                </c:pt>
                <c:pt idx="112">
                  <c:v>83317188</c:v>
                </c:pt>
                <c:pt idx="113">
                  <c:v>83317188</c:v>
                </c:pt>
                <c:pt idx="114">
                  <c:v>84259075</c:v>
                </c:pt>
                <c:pt idx="115">
                  <c:v>84945791</c:v>
                </c:pt>
                <c:pt idx="116">
                  <c:v>85662693</c:v>
                </c:pt>
                <c:pt idx="117">
                  <c:v>86278690</c:v>
                </c:pt>
                <c:pt idx="118">
                  <c:v>86879340</c:v>
                </c:pt>
                <c:pt idx="119">
                  <c:v>87601217</c:v>
                </c:pt>
                <c:pt idx="120">
                  <c:v>88530312</c:v>
                </c:pt>
                <c:pt idx="121">
                  <c:v>89445599</c:v>
                </c:pt>
                <c:pt idx="122">
                  <c:v>90309356</c:v>
                </c:pt>
                <c:pt idx="123">
                  <c:v>91015500</c:v>
                </c:pt>
                <c:pt idx="124">
                  <c:v>91710175</c:v>
                </c:pt>
                <c:pt idx="125">
                  <c:v>92392141</c:v>
                </c:pt>
                <c:pt idx="126">
                  <c:v>92987769</c:v>
                </c:pt>
                <c:pt idx="127">
                  <c:v>93644568</c:v>
                </c:pt>
                <c:pt idx="128">
                  <c:v>94795794</c:v>
                </c:pt>
                <c:pt idx="129">
                  <c:v>95615868</c:v>
                </c:pt>
                <c:pt idx="130">
                  <c:v>96585757</c:v>
                </c:pt>
                <c:pt idx="131">
                  <c:v>97365340</c:v>
                </c:pt>
                <c:pt idx="132">
                  <c:v>98125053</c:v>
                </c:pt>
                <c:pt idx="133">
                  <c:v>98506151</c:v>
                </c:pt>
                <c:pt idx="134">
                  <c:v>99110886</c:v>
                </c:pt>
                <c:pt idx="135">
                  <c:v>99767996</c:v>
                </c:pt>
                <c:pt idx="136">
                  <c:v>99767996</c:v>
                </c:pt>
                <c:pt idx="137">
                  <c:v>100667067</c:v>
                </c:pt>
                <c:pt idx="138">
                  <c:v>101425360</c:v>
                </c:pt>
                <c:pt idx="139">
                  <c:v>102446515</c:v>
                </c:pt>
                <c:pt idx="140">
                  <c:v>103137478</c:v>
                </c:pt>
                <c:pt idx="141">
                  <c:v>103877253</c:v>
                </c:pt>
                <c:pt idx="142">
                  <c:v>104624521</c:v>
                </c:pt>
                <c:pt idx="143">
                  <c:v>105659195</c:v>
                </c:pt>
                <c:pt idx="144">
                  <c:v>106309458</c:v>
                </c:pt>
                <c:pt idx="145">
                  <c:v>106809961</c:v>
                </c:pt>
                <c:pt idx="146">
                  <c:v>107865198</c:v>
                </c:pt>
                <c:pt idx="147">
                  <c:v>108681397</c:v>
                </c:pt>
                <c:pt idx="148">
                  <c:v>109311526</c:v>
                </c:pt>
                <c:pt idx="149">
                  <c:v>109823058</c:v>
                </c:pt>
              </c:numCache>
            </c:numRef>
          </c:yVal>
          <c:smooth val="0"/>
        </c:ser>
        <c:ser>
          <c:idx val="25"/>
          <c:order val="25"/>
          <c:tx>
            <c:strRef>
              <c:f>'data vs time'!$AA$2</c:f>
              <c:strCache>
                <c:ptCount val="1"/>
                <c:pt idx="0">
                  <c:v>Ironman-HTTP-1080p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time'!$AA$3:$AA$155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93637</c:v>
                </c:pt>
                <c:pt idx="3">
                  <c:v>93637</c:v>
                </c:pt>
                <c:pt idx="4">
                  <c:v>104457</c:v>
                </c:pt>
                <c:pt idx="5">
                  <c:v>121698</c:v>
                </c:pt>
                <c:pt idx="6">
                  <c:v>126170</c:v>
                </c:pt>
                <c:pt idx="7">
                  <c:v>889444</c:v>
                </c:pt>
                <c:pt idx="8">
                  <c:v>2060499</c:v>
                </c:pt>
                <c:pt idx="9">
                  <c:v>4172490</c:v>
                </c:pt>
                <c:pt idx="10">
                  <c:v>6477423</c:v>
                </c:pt>
                <c:pt idx="11">
                  <c:v>8267747</c:v>
                </c:pt>
                <c:pt idx="12">
                  <c:v>9781973</c:v>
                </c:pt>
                <c:pt idx="13">
                  <c:v>10547221</c:v>
                </c:pt>
                <c:pt idx="14">
                  <c:v>11324374</c:v>
                </c:pt>
                <c:pt idx="15">
                  <c:v>12364664</c:v>
                </c:pt>
                <c:pt idx="16">
                  <c:v>13132763</c:v>
                </c:pt>
                <c:pt idx="17">
                  <c:v>14329216</c:v>
                </c:pt>
                <c:pt idx="18">
                  <c:v>15689609</c:v>
                </c:pt>
                <c:pt idx="19">
                  <c:v>16321296</c:v>
                </c:pt>
                <c:pt idx="20">
                  <c:v>17323982</c:v>
                </c:pt>
                <c:pt idx="21">
                  <c:v>17865059</c:v>
                </c:pt>
                <c:pt idx="22">
                  <c:v>18841037</c:v>
                </c:pt>
                <c:pt idx="23">
                  <c:v>22144582</c:v>
                </c:pt>
                <c:pt idx="24">
                  <c:v>22144582</c:v>
                </c:pt>
                <c:pt idx="25">
                  <c:v>22650932</c:v>
                </c:pt>
                <c:pt idx="26">
                  <c:v>24454618</c:v>
                </c:pt>
                <c:pt idx="27">
                  <c:v>25193491</c:v>
                </c:pt>
                <c:pt idx="28">
                  <c:v>26580910</c:v>
                </c:pt>
                <c:pt idx="29">
                  <c:v>28373165</c:v>
                </c:pt>
                <c:pt idx="30">
                  <c:v>29717029</c:v>
                </c:pt>
                <c:pt idx="31">
                  <c:v>30713153</c:v>
                </c:pt>
                <c:pt idx="32">
                  <c:v>31713352</c:v>
                </c:pt>
                <c:pt idx="33">
                  <c:v>32355106</c:v>
                </c:pt>
                <c:pt idx="34">
                  <c:v>33119251</c:v>
                </c:pt>
                <c:pt idx="35">
                  <c:v>34414552</c:v>
                </c:pt>
                <c:pt idx="36">
                  <c:v>35237206</c:v>
                </c:pt>
                <c:pt idx="37">
                  <c:v>36336923</c:v>
                </c:pt>
                <c:pt idx="38">
                  <c:v>37406877</c:v>
                </c:pt>
                <c:pt idx="39">
                  <c:v>38719177</c:v>
                </c:pt>
                <c:pt idx="40">
                  <c:v>40223048</c:v>
                </c:pt>
                <c:pt idx="41">
                  <c:v>41508571</c:v>
                </c:pt>
                <c:pt idx="42">
                  <c:v>42587269</c:v>
                </c:pt>
                <c:pt idx="43">
                  <c:v>43220522</c:v>
                </c:pt>
                <c:pt idx="44">
                  <c:v>44064190</c:v>
                </c:pt>
                <c:pt idx="45">
                  <c:v>45165139</c:v>
                </c:pt>
                <c:pt idx="46">
                  <c:v>45815164</c:v>
                </c:pt>
                <c:pt idx="47">
                  <c:v>46659398</c:v>
                </c:pt>
                <c:pt idx="48">
                  <c:v>47695699</c:v>
                </c:pt>
                <c:pt idx="49">
                  <c:v>47695699</c:v>
                </c:pt>
                <c:pt idx="50">
                  <c:v>48944354</c:v>
                </c:pt>
                <c:pt idx="51">
                  <c:v>50501799</c:v>
                </c:pt>
                <c:pt idx="52">
                  <c:v>51956488</c:v>
                </c:pt>
                <c:pt idx="53">
                  <c:v>53333124</c:v>
                </c:pt>
                <c:pt idx="54">
                  <c:v>54905777</c:v>
                </c:pt>
                <c:pt idx="55">
                  <c:v>56395107</c:v>
                </c:pt>
                <c:pt idx="56">
                  <c:v>57451127</c:v>
                </c:pt>
                <c:pt idx="57">
                  <c:v>58696932</c:v>
                </c:pt>
                <c:pt idx="58">
                  <c:v>60779117</c:v>
                </c:pt>
                <c:pt idx="59">
                  <c:v>61959826</c:v>
                </c:pt>
                <c:pt idx="60">
                  <c:v>63223958</c:v>
                </c:pt>
                <c:pt idx="61">
                  <c:v>64337858</c:v>
                </c:pt>
                <c:pt idx="62">
                  <c:v>65376495</c:v>
                </c:pt>
                <c:pt idx="63">
                  <c:v>66781894</c:v>
                </c:pt>
                <c:pt idx="64">
                  <c:v>68010515</c:v>
                </c:pt>
                <c:pt idx="65">
                  <c:v>68788647</c:v>
                </c:pt>
                <c:pt idx="66">
                  <c:v>69280127</c:v>
                </c:pt>
                <c:pt idx="67">
                  <c:v>70059948</c:v>
                </c:pt>
                <c:pt idx="68">
                  <c:v>70538409</c:v>
                </c:pt>
                <c:pt idx="69">
                  <c:v>71355572</c:v>
                </c:pt>
                <c:pt idx="70">
                  <c:v>72594612</c:v>
                </c:pt>
                <c:pt idx="71">
                  <c:v>73393353</c:v>
                </c:pt>
                <c:pt idx="72">
                  <c:v>74901433</c:v>
                </c:pt>
                <c:pt idx="73">
                  <c:v>77566564</c:v>
                </c:pt>
                <c:pt idx="74">
                  <c:v>80958997</c:v>
                </c:pt>
                <c:pt idx="75">
                  <c:v>80958997</c:v>
                </c:pt>
                <c:pt idx="76">
                  <c:v>82475337</c:v>
                </c:pt>
                <c:pt idx="77">
                  <c:v>83761351</c:v>
                </c:pt>
                <c:pt idx="78">
                  <c:v>86379687</c:v>
                </c:pt>
                <c:pt idx="79">
                  <c:v>86980147</c:v>
                </c:pt>
                <c:pt idx="80">
                  <c:v>87573076</c:v>
                </c:pt>
                <c:pt idx="81">
                  <c:v>88519631</c:v>
                </c:pt>
                <c:pt idx="82">
                  <c:v>89864629</c:v>
                </c:pt>
                <c:pt idx="83">
                  <c:v>92310763</c:v>
                </c:pt>
                <c:pt idx="84">
                  <c:v>97906919</c:v>
                </c:pt>
                <c:pt idx="85">
                  <c:v>101360978</c:v>
                </c:pt>
                <c:pt idx="86">
                  <c:v>102493182</c:v>
                </c:pt>
                <c:pt idx="87">
                  <c:v>103695426</c:v>
                </c:pt>
                <c:pt idx="88">
                  <c:v>104956023</c:v>
                </c:pt>
                <c:pt idx="89">
                  <c:v>105890522</c:v>
                </c:pt>
                <c:pt idx="90">
                  <c:v>107624529</c:v>
                </c:pt>
                <c:pt idx="91">
                  <c:v>109878364</c:v>
                </c:pt>
                <c:pt idx="92">
                  <c:v>112815737</c:v>
                </c:pt>
                <c:pt idx="93">
                  <c:v>116571517</c:v>
                </c:pt>
                <c:pt idx="94">
                  <c:v>118924340</c:v>
                </c:pt>
                <c:pt idx="95">
                  <c:v>118924340</c:v>
                </c:pt>
                <c:pt idx="96">
                  <c:v>119498678</c:v>
                </c:pt>
                <c:pt idx="97">
                  <c:v>120589781</c:v>
                </c:pt>
                <c:pt idx="98">
                  <c:v>121843841</c:v>
                </c:pt>
                <c:pt idx="99">
                  <c:v>122959090</c:v>
                </c:pt>
                <c:pt idx="100">
                  <c:v>124231885</c:v>
                </c:pt>
                <c:pt idx="101">
                  <c:v>125597730</c:v>
                </c:pt>
                <c:pt idx="102">
                  <c:v>126946401</c:v>
                </c:pt>
                <c:pt idx="103">
                  <c:v>127989324</c:v>
                </c:pt>
                <c:pt idx="104">
                  <c:v>129195662</c:v>
                </c:pt>
                <c:pt idx="105">
                  <c:v>130121486</c:v>
                </c:pt>
                <c:pt idx="106">
                  <c:v>131266177</c:v>
                </c:pt>
                <c:pt idx="107">
                  <c:v>132220810</c:v>
                </c:pt>
                <c:pt idx="108">
                  <c:v>134816533</c:v>
                </c:pt>
                <c:pt idx="109">
                  <c:v>135854286</c:v>
                </c:pt>
                <c:pt idx="110">
                  <c:v>137039166</c:v>
                </c:pt>
                <c:pt idx="111">
                  <c:v>137924942</c:v>
                </c:pt>
                <c:pt idx="112">
                  <c:v>138913279</c:v>
                </c:pt>
                <c:pt idx="113">
                  <c:v>140286308</c:v>
                </c:pt>
                <c:pt idx="114">
                  <c:v>141753682</c:v>
                </c:pt>
                <c:pt idx="115">
                  <c:v>142659408</c:v>
                </c:pt>
                <c:pt idx="116">
                  <c:v>143662002</c:v>
                </c:pt>
                <c:pt idx="117">
                  <c:v>144634121</c:v>
                </c:pt>
                <c:pt idx="118">
                  <c:v>145671866</c:v>
                </c:pt>
                <c:pt idx="119">
                  <c:v>146917469</c:v>
                </c:pt>
                <c:pt idx="120">
                  <c:v>146917469</c:v>
                </c:pt>
                <c:pt idx="121">
                  <c:v>148548967</c:v>
                </c:pt>
                <c:pt idx="122">
                  <c:v>149972303</c:v>
                </c:pt>
                <c:pt idx="123">
                  <c:v>151482677</c:v>
                </c:pt>
                <c:pt idx="124">
                  <c:v>152475766</c:v>
                </c:pt>
                <c:pt idx="125">
                  <c:v>153437716</c:v>
                </c:pt>
                <c:pt idx="126">
                  <c:v>154542475</c:v>
                </c:pt>
                <c:pt idx="127">
                  <c:v>155519893</c:v>
                </c:pt>
                <c:pt idx="128">
                  <c:v>157202156</c:v>
                </c:pt>
                <c:pt idx="129">
                  <c:v>158775714</c:v>
                </c:pt>
                <c:pt idx="130">
                  <c:v>160266974</c:v>
                </c:pt>
                <c:pt idx="131">
                  <c:v>161522570</c:v>
                </c:pt>
                <c:pt idx="132">
                  <c:v>162711457</c:v>
                </c:pt>
                <c:pt idx="133">
                  <c:v>163422294</c:v>
                </c:pt>
                <c:pt idx="134">
                  <c:v>164531683</c:v>
                </c:pt>
                <c:pt idx="135">
                  <c:v>165413936</c:v>
                </c:pt>
                <c:pt idx="136">
                  <c:v>166860473</c:v>
                </c:pt>
                <c:pt idx="137">
                  <c:v>168000243</c:v>
                </c:pt>
                <c:pt idx="138">
                  <c:v>169308020</c:v>
                </c:pt>
                <c:pt idx="139">
                  <c:v>170748469</c:v>
                </c:pt>
                <c:pt idx="140">
                  <c:v>172014323</c:v>
                </c:pt>
                <c:pt idx="141">
                  <c:v>173272037</c:v>
                </c:pt>
                <c:pt idx="142">
                  <c:v>174658111</c:v>
                </c:pt>
                <c:pt idx="143">
                  <c:v>175978452</c:v>
                </c:pt>
                <c:pt idx="144">
                  <c:v>176841832</c:v>
                </c:pt>
                <c:pt idx="145">
                  <c:v>178174213</c:v>
                </c:pt>
                <c:pt idx="146">
                  <c:v>178174213</c:v>
                </c:pt>
                <c:pt idx="147">
                  <c:v>179918191</c:v>
                </c:pt>
                <c:pt idx="148">
                  <c:v>181139581</c:v>
                </c:pt>
                <c:pt idx="149">
                  <c:v>182060282</c:v>
                </c:pt>
              </c:numCache>
            </c:numRef>
          </c:yVal>
          <c:smooth val="0"/>
        </c:ser>
        <c:ser>
          <c:idx val="26"/>
          <c:order val="26"/>
          <c:tx>
            <c:strRef>
              <c:f>'data vs time'!$AB$2</c:f>
              <c:strCache>
                <c:ptCount val="1"/>
                <c:pt idx="0">
                  <c:v>Gatsby-RTP-320p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time'!$AB$3:$AB$155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3846</c:v>
                </c:pt>
                <c:pt idx="3">
                  <c:v>7190</c:v>
                </c:pt>
                <c:pt idx="4">
                  <c:v>10694</c:v>
                </c:pt>
                <c:pt idx="5">
                  <c:v>18449</c:v>
                </c:pt>
                <c:pt idx="6">
                  <c:v>81551</c:v>
                </c:pt>
                <c:pt idx="7">
                  <c:v>142946</c:v>
                </c:pt>
                <c:pt idx="8">
                  <c:v>196957</c:v>
                </c:pt>
                <c:pt idx="9">
                  <c:v>241574</c:v>
                </c:pt>
                <c:pt idx="10">
                  <c:v>307170</c:v>
                </c:pt>
                <c:pt idx="11">
                  <c:v>359659</c:v>
                </c:pt>
                <c:pt idx="12">
                  <c:v>414502</c:v>
                </c:pt>
                <c:pt idx="13">
                  <c:v>484198</c:v>
                </c:pt>
                <c:pt idx="14">
                  <c:v>545741</c:v>
                </c:pt>
                <c:pt idx="15">
                  <c:v>595595</c:v>
                </c:pt>
                <c:pt idx="16">
                  <c:v>627355</c:v>
                </c:pt>
                <c:pt idx="17">
                  <c:v>665626</c:v>
                </c:pt>
                <c:pt idx="18">
                  <c:v>713952</c:v>
                </c:pt>
                <c:pt idx="19">
                  <c:v>756763</c:v>
                </c:pt>
                <c:pt idx="20">
                  <c:v>801819</c:v>
                </c:pt>
                <c:pt idx="21">
                  <c:v>854616</c:v>
                </c:pt>
                <c:pt idx="22">
                  <c:v>906166</c:v>
                </c:pt>
                <c:pt idx="23">
                  <c:v>946165</c:v>
                </c:pt>
                <c:pt idx="24">
                  <c:v>995921</c:v>
                </c:pt>
                <c:pt idx="25">
                  <c:v>1037703</c:v>
                </c:pt>
                <c:pt idx="26">
                  <c:v>1081879</c:v>
                </c:pt>
                <c:pt idx="27">
                  <c:v>1124339</c:v>
                </c:pt>
                <c:pt idx="28">
                  <c:v>1174643</c:v>
                </c:pt>
                <c:pt idx="29">
                  <c:v>1223480</c:v>
                </c:pt>
                <c:pt idx="30">
                  <c:v>1286921</c:v>
                </c:pt>
                <c:pt idx="31">
                  <c:v>1337515</c:v>
                </c:pt>
                <c:pt idx="32">
                  <c:v>1378622</c:v>
                </c:pt>
                <c:pt idx="33">
                  <c:v>1410240</c:v>
                </c:pt>
                <c:pt idx="34">
                  <c:v>1452670</c:v>
                </c:pt>
                <c:pt idx="35">
                  <c:v>1488740</c:v>
                </c:pt>
                <c:pt idx="36">
                  <c:v>1519606</c:v>
                </c:pt>
                <c:pt idx="37">
                  <c:v>1554651</c:v>
                </c:pt>
                <c:pt idx="38">
                  <c:v>1591860</c:v>
                </c:pt>
                <c:pt idx="39">
                  <c:v>1626734</c:v>
                </c:pt>
                <c:pt idx="40">
                  <c:v>1711069</c:v>
                </c:pt>
                <c:pt idx="41">
                  <c:v>1774329</c:v>
                </c:pt>
                <c:pt idx="42">
                  <c:v>1842211</c:v>
                </c:pt>
                <c:pt idx="43">
                  <c:v>1926911</c:v>
                </c:pt>
                <c:pt idx="44">
                  <c:v>2006190</c:v>
                </c:pt>
                <c:pt idx="45">
                  <c:v>2078906</c:v>
                </c:pt>
                <c:pt idx="46">
                  <c:v>2160202</c:v>
                </c:pt>
                <c:pt idx="47">
                  <c:v>2202760</c:v>
                </c:pt>
                <c:pt idx="48">
                  <c:v>2237589</c:v>
                </c:pt>
                <c:pt idx="49">
                  <c:v>2285927</c:v>
                </c:pt>
                <c:pt idx="50">
                  <c:v>2319479</c:v>
                </c:pt>
                <c:pt idx="51">
                  <c:v>2355675</c:v>
                </c:pt>
                <c:pt idx="52">
                  <c:v>2394309</c:v>
                </c:pt>
                <c:pt idx="53">
                  <c:v>2425933</c:v>
                </c:pt>
                <c:pt idx="54">
                  <c:v>2461072</c:v>
                </c:pt>
                <c:pt idx="55">
                  <c:v>2500682</c:v>
                </c:pt>
                <c:pt idx="56">
                  <c:v>2549713</c:v>
                </c:pt>
                <c:pt idx="57">
                  <c:v>2588420</c:v>
                </c:pt>
                <c:pt idx="58">
                  <c:v>2622376</c:v>
                </c:pt>
                <c:pt idx="59">
                  <c:v>2661251</c:v>
                </c:pt>
                <c:pt idx="60">
                  <c:v>2696730</c:v>
                </c:pt>
                <c:pt idx="61">
                  <c:v>2736788</c:v>
                </c:pt>
                <c:pt idx="62">
                  <c:v>2784304</c:v>
                </c:pt>
                <c:pt idx="63">
                  <c:v>2827297</c:v>
                </c:pt>
                <c:pt idx="64">
                  <c:v>2864407</c:v>
                </c:pt>
                <c:pt idx="65">
                  <c:v>2915803</c:v>
                </c:pt>
                <c:pt idx="66">
                  <c:v>2954230</c:v>
                </c:pt>
                <c:pt idx="67">
                  <c:v>3022835</c:v>
                </c:pt>
                <c:pt idx="68">
                  <c:v>3065168</c:v>
                </c:pt>
                <c:pt idx="69">
                  <c:v>3103445</c:v>
                </c:pt>
                <c:pt idx="70">
                  <c:v>3141983</c:v>
                </c:pt>
                <c:pt idx="71">
                  <c:v>3181372</c:v>
                </c:pt>
                <c:pt idx="72">
                  <c:v>3230551</c:v>
                </c:pt>
                <c:pt idx="73">
                  <c:v>3289158</c:v>
                </c:pt>
                <c:pt idx="74">
                  <c:v>3350027</c:v>
                </c:pt>
                <c:pt idx="75">
                  <c:v>3390916</c:v>
                </c:pt>
                <c:pt idx="76">
                  <c:v>3425679</c:v>
                </c:pt>
                <c:pt idx="77">
                  <c:v>3465470</c:v>
                </c:pt>
                <c:pt idx="78">
                  <c:v>3504188</c:v>
                </c:pt>
                <c:pt idx="79">
                  <c:v>3550495</c:v>
                </c:pt>
                <c:pt idx="80">
                  <c:v>3586018</c:v>
                </c:pt>
                <c:pt idx="81">
                  <c:v>3609727</c:v>
                </c:pt>
                <c:pt idx="82">
                  <c:v>3644600</c:v>
                </c:pt>
                <c:pt idx="83">
                  <c:v>3676661</c:v>
                </c:pt>
                <c:pt idx="84">
                  <c:v>3712547</c:v>
                </c:pt>
                <c:pt idx="85">
                  <c:v>3768279</c:v>
                </c:pt>
                <c:pt idx="86">
                  <c:v>3813932</c:v>
                </c:pt>
                <c:pt idx="87">
                  <c:v>3865407</c:v>
                </c:pt>
                <c:pt idx="88">
                  <c:v>3913870</c:v>
                </c:pt>
                <c:pt idx="89">
                  <c:v>3953633</c:v>
                </c:pt>
                <c:pt idx="90">
                  <c:v>3986703</c:v>
                </c:pt>
                <c:pt idx="91">
                  <c:v>4033023</c:v>
                </c:pt>
                <c:pt idx="92">
                  <c:v>4080474</c:v>
                </c:pt>
                <c:pt idx="93">
                  <c:v>4114643</c:v>
                </c:pt>
                <c:pt idx="94">
                  <c:v>4148429</c:v>
                </c:pt>
                <c:pt idx="95">
                  <c:v>4178825</c:v>
                </c:pt>
                <c:pt idx="96">
                  <c:v>4210839</c:v>
                </c:pt>
                <c:pt idx="97">
                  <c:v>4257819</c:v>
                </c:pt>
                <c:pt idx="98">
                  <c:v>4308117</c:v>
                </c:pt>
                <c:pt idx="99">
                  <c:v>4358328</c:v>
                </c:pt>
                <c:pt idx="100">
                  <c:v>4413877</c:v>
                </c:pt>
                <c:pt idx="101">
                  <c:v>4461162</c:v>
                </c:pt>
                <c:pt idx="102">
                  <c:v>4482209</c:v>
                </c:pt>
                <c:pt idx="103">
                  <c:v>4524360</c:v>
                </c:pt>
                <c:pt idx="104">
                  <c:v>4584970</c:v>
                </c:pt>
                <c:pt idx="105">
                  <c:v>4625340</c:v>
                </c:pt>
                <c:pt idx="106">
                  <c:v>4665113</c:v>
                </c:pt>
                <c:pt idx="107">
                  <c:v>4707518</c:v>
                </c:pt>
                <c:pt idx="108">
                  <c:v>4751612</c:v>
                </c:pt>
                <c:pt idx="109">
                  <c:v>4789581</c:v>
                </c:pt>
                <c:pt idx="110">
                  <c:v>4824684</c:v>
                </c:pt>
                <c:pt idx="111">
                  <c:v>4874874</c:v>
                </c:pt>
                <c:pt idx="112">
                  <c:v>4915223</c:v>
                </c:pt>
                <c:pt idx="113">
                  <c:v>4955999</c:v>
                </c:pt>
                <c:pt idx="114">
                  <c:v>4997378</c:v>
                </c:pt>
                <c:pt idx="115">
                  <c:v>5027097</c:v>
                </c:pt>
                <c:pt idx="116">
                  <c:v>5062330</c:v>
                </c:pt>
                <c:pt idx="117">
                  <c:v>5105937</c:v>
                </c:pt>
                <c:pt idx="118">
                  <c:v>5157333</c:v>
                </c:pt>
                <c:pt idx="119">
                  <c:v>5196963</c:v>
                </c:pt>
                <c:pt idx="120">
                  <c:v>5226874</c:v>
                </c:pt>
                <c:pt idx="121">
                  <c:v>5266335</c:v>
                </c:pt>
                <c:pt idx="122">
                  <c:v>5299013</c:v>
                </c:pt>
                <c:pt idx="123">
                  <c:v>5332401</c:v>
                </c:pt>
                <c:pt idx="124">
                  <c:v>5365381</c:v>
                </c:pt>
                <c:pt idx="125">
                  <c:v>5416886</c:v>
                </c:pt>
                <c:pt idx="126">
                  <c:v>5481716</c:v>
                </c:pt>
                <c:pt idx="127">
                  <c:v>5537171</c:v>
                </c:pt>
                <c:pt idx="128">
                  <c:v>5587348</c:v>
                </c:pt>
                <c:pt idx="129">
                  <c:v>5644428</c:v>
                </c:pt>
                <c:pt idx="130">
                  <c:v>5687535</c:v>
                </c:pt>
                <c:pt idx="131">
                  <c:v>5729537</c:v>
                </c:pt>
                <c:pt idx="132">
                  <c:v>5790262</c:v>
                </c:pt>
                <c:pt idx="133">
                  <c:v>5844594</c:v>
                </c:pt>
                <c:pt idx="134">
                  <c:v>5887346</c:v>
                </c:pt>
                <c:pt idx="135">
                  <c:v>5929803</c:v>
                </c:pt>
                <c:pt idx="136">
                  <c:v>5989083</c:v>
                </c:pt>
                <c:pt idx="137">
                  <c:v>6035155</c:v>
                </c:pt>
                <c:pt idx="138">
                  <c:v>6067557</c:v>
                </c:pt>
                <c:pt idx="139">
                  <c:v>6110296</c:v>
                </c:pt>
                <c:pt idx="140">
                  <c:v>6144927</c:v>
                </c:pt>
                <c:pt idx="141">
                  <c:v>6178496</c:v>
                </c:pt>
                <c:pt idx="142">
                  <c:v>6202999</c:v>
                </c:pt>
                <c:pt idx="143">
                  <c:v>6235126</c:v>
                </c:pt>
                <c:pt idx="144">
                  <c:v>6291388</c:v>
                </c:pt>
                <c:pt idx="145">
                  <c:v>6347526</c:v>
                </c:pt>
                <c:pt idx="146">
                  <c:v>6413867</c:v>
                </c:pt>
                <c:pt idx="147">
                  <c:v>6474550</c:v>
                </c:pt>
                <c:pt idx="148">
                  <c:v>6539145</c:v>
                </c:pt>
                <c:pt idx="149">
                  <c:v>6573816</c:v>
                </c:pt>
              </c:numCache>
            </c:numRef>
          </c:yVal>
          <c:smooth val="0"/>
        </c:ser>
        <c:ser>
          <c:idx val="27"/>
          <c:order val="27"/>
          <c:tx>
            <c:strRef>
              <c:f>'data vs time'!$AC$2</c:f>
              <c:strCache>
                <c:ptCount val="1"/>
                <c:pt idx="0">
                  <c:v>Gatsby-RTP-480p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time'!$AC$3:$AC$155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30488</c:v>
                </c:pt>
                <c:pt idx="3">
                  <c:v>37202</c:v>
                </c:pt>
                <c:pt idx="4">
                  <c:v>43294</c:v>
                </c:pt>
                <c:pt idx="5">
                  <c:v>49756</c:v>
                </c:pt>
                <c:pt idx="6">
                  <c:v>57746</c:v>
                </c:pt>
                <c:pt idx="7">
                  <c:v>223447</c:v>
                </c:pt>
                <c:pt idx="8">
                  <c:v>621312</c:v>
                </c:pt>
                <c:pt idx="9">
                  <c:v>992265</c:v>
                </c:pt>
                <c:pt idx="10">
                  <c:v>1505488</c:v>
                </c:pt>
                <c:pt idx="11">
                  <c:v>1928849</c:v>
                </c:pt>
                <c:pt idx="12">
                  <c:v>2449387</c:v>
                </c:pt>
                <c:pt idx="13">
                  <c:v>2673087</c:v>
                </c:pt>
                <c:pt idx="14">
                  <c:v>3028387</c:v>
                </c:pt>
                <c:pt idx="15">
                  <c:v>3469814</c:v>
                </c:pt>
                <c:pt idx="16">
                  <c:v>3747379</c:v>
                </c:pt>
                <c:pt idx="17">
                  <c:v>4043114</c:v>
                </c:pt>
                <c:pt idx="18">
                  <c:v>4317626</c:v>
                </c:pt>
                <c:pt idx="19">
                  <c:v>4695860</c:v>
                </c:pt>
                <c:pt idx="20">
                  <c:v>5085081</c:v>
                </c:pt>
                <c:pt idx="21">
                  <c:v>5405084</c:v>
                </c:pt>
                <c:pt idx="22">
                  <c:v>5688615</c:v>
                </c:pt>
                <c:pt idx="23">
                  <c:v>6013378</c:v>
                </c:pt>
                <c:pt idx="24">
                  <c:v>6326824</c:v>
                </c:pt>
                <c:pt idx="25">
                  <c:v>6564858</c:v>
                </c:pt>
                <c:pt idx="26">
                  <c:v>6771114</c:v>
                </c:pt>
                <c:pt idx="27">
                  <c:v>6939014</c:v>
                </c:pt>
                <c:pt idx="28">
                  <c:v>7210057</c:v>
                </c:pt>
                <c:pt idx="29">
                  <c:v>7598179</c:v>
                </c:pt>
                <c:pt idx="30">
                  <c:v>7936995</c:v>
                </c:pt>
                <c:pt idx="31">
                  <c:v>8335334</c:v>
                </c:pt>
                <c:pt idx="32">
                  <c:v>8770431</c:v>
                </c:pt>
                <c:pt idx="33">
                  <c:v>9050426</c:v>
                </c:pt>
                <c:pt idx="34">
                  <c:v>9299153</c:v>
                </c:pt>
                <c:pt idx="35">
                  <c:v>9435544</c:v>
                </c:pt>
                <c:pt idx="36">
                  <c:v>9697410</c:v>
                </c:pt>
                <c:pt idx="37">
                  <c:v>9909112</c:v>
                </c:pt>
                <c:pt idx="38">
                  <c:v>10100313</c:v>
                </c:pt>
                <c:pt idx="39">
                  <c:v>10351318</c:v>
                </c:pt>
                <c:pt idx="40">
                  <c:v>10537666</c:v>
                </c:pt>
                <c:pt idx="41">
                  <c:v>10905817</c:v>
                </c:pt>
                <c:pt idx="42">
                  <c:v>11698906</c:v>
                </c:pt>
                <c:pt idx="43">
                  <c:v>12214158</c:v>
                </c:pt>
                <c:pt idx="44">
                  <c:v>12579211</c:v>
                </c:pt>
                <c:pt idx="45">
                  <c:v>13355326</c:v>
                </c:pt>
                <c:pt idx="46">
                  <c:v>13836297</c:v>
                </c:pt>
                <c:pt idx="47">
                  <c:v>14780442</c:v>
                </c:pt>
                <c:pt idx="48">
                  <c:v>15471956</c:v>
                </c:pt>
                <c:pt idx="49">
                  <c:v>15777842</c:v>
                </c:pt>
                <c:pt idx="50">
                  <c:v>16102453</c:v>
                </c:pt>
                <c:pt idx="51">
                  <c:v>16385380</c:v>
                </c:pt>
                <c:pt idx="52">
                  <c:v>16581284</c:v>
                </c:pt>
                <c:pt idx="53">
                  <c:v>16781078</c:v>
                </c:pt>
                <c:pt idx="54">
                  <c:v>17039953</c:v>
                </c:pt>
                <c:pt idx="55">
                  <c:v>17253671</c:v>
                </c:pt>
                <c:pt idx="56">
                  <c:v>17588725</c:v>
                </c:pt>
                <c:pt idx="57">
                  <c:v>18049718</c:v>
                </c:pt>
                <c:pt idx="58">
                  <c:v>18374326</c:v>
                </c:pt>
                <c:pt idx="59">
                  <c:v>18565742</c:v>
                </c:pt>
                <c:pt idx="60">
                  <c:v>18696523</c:v>
                </c:pt>
                <c:pt idx="61">
                  <c:v>18958135</c:v>
                </c:pt>
                <c:pt idx="62">
                  <c:v>19124396</c:v>
                </c:pt>
                <c:pt idx="63">
                  <c:v>19407277</c:v>
                </c:pt>
                <c:pt idx="64">
                  <c:v>19756431</c:v>
                </c:pt>
                <c:pt idx="65">
                  <c:v>19979048</c:v>
                </c:pt>
                <c:pt idx="66">
                  <c:v>20262843</c:v>
                </c:pt>
                <c:pt idx="67">
                  <c:v>20614112</c:v>
                </c:pt>
                <c:pt idx="68">
                  <c:v>20860138</c:v>
                </c:pt>
                <c:pt idx="69">
                  <c:v>21483026</c:v>
                </c:pt>
                <c:pt idx="70">
                  <c:v>21709453</c:v>
                </c:pt>
                <c:pt idx="71">
                  <c:v>21931360</c:v>
                </c:pt>
                <c:pt idx="72">
                  <c:v>22163063</c:v>
                </c:pt>
                <c:pt idx="73">
                  <c:v>22411310</c:v>
                </c:pt>
                <c:pt idx="74">
                  <c:v>22694530</c:v>
                </c:pt>
                <c:pt idx="75">
                  <c:v>23157614</c:v>
                </c:pt>
                <c:pt idx="76">
                  <c:v>23713332</c:v>
                </c:pt>
                <c:pt idx="77">
                  <c:v>23956184</c:v>
                </c:pt>
                <c:pt idx="78">
                  <c:v>24166388</c:v>
                </c:pt>
                <c:pt idx="79">
                  <c:v>24437801</c:v>
                </c:pt>
                <c:pt idx="80">
                  <c:v>24742767</c:v>
                </c:pt>
                <c:pt idx="81">
                  <c:v>25032846</c:v>
                </c:pt>
                <c:pt idx="82">
                  <c:v>25169302</c:v>
                </c:pt>
                <c:pt idx="83">
                  <c:v>25342184</c:v>
                </c:pt>
                <c:pt idx="84">
                  <c:v>25497677</c:v>
                </c:pt>
                <c:pt idx="85">
                  <c:v>25681806</c:v>
                </c:pt>
                <c:pt idx="86">
                  <c:v>25951813</c:v>
                </c:pt>
                <c:pt idx="87">
                  <c:v>26386093</c:v>
                </c:pt>
                <c:pt idx="88">
                  <c:v>26841655</c:v>
                </c:pt>
                <c:pt idx="89">
                  <c:v>27191900</c:v>
                </c:pt>
                <c:pt idx="90">
                  <c:v>27563034</c:v>
                </c:pt>
                <c:pt idx="91">
                  <c:v>27869019</c:v>
                </c:pt>
                <c:pt idx="92">
                  <c:v>28151808</c:v>
                </c:pt>
                <c:pt idx="93">
                  <c:v>28301224</c:v>
                </c:pt>
                <c:pt idx="94">
                  <c:v>28488587</c:v>
                </c:pt>
                <c:pt idx="95">
                  <c:v>28658064</c:v>
                </c:pt>
                <c:pt idx="96">
                  <c:v>28876246</c:v>
                </c:pt>
                <c:pt idx="97">
                  <c:v>29052449</c:v>
                </c:pt>
                <c:pt idx="98">
                  <c:v>29264567</c:v>
                </c:pt>
                <c:pt idx="99">
                  <c:v>29733166</c:v>
                </c:pt>
                <c:pt idx="100">
                  <c:v>30164140</c:v>
                </c:pt>
                <c:pt idx="101">
                  <c:v>30453448</c:v>
                </c:pt>
                <c:pt idx="102">
                  <c:v>30849730</c:v>
                </c:pt>
                <c:pt idx="103">
                  <c:v>31041251</c:v>
                </c:pt>
                <c:pt idx="104">
                  <c:v>31184479</c:v>
                </c:pt>
                <c:pt idx="105">
                  <c:v>31476662</c:v>
                </c:pt>
                <c:pt idx="106">
                  <c:v>31837518</c:v>
                </c:pt>
                <c:pt idx="107">
                  <c:v>32016758</c:v>
                </c:pt>
                <c:pt idx="108">
                  <c:v>32276079</c:v>
                </c:pt>
                <c:pt idx="109">
                  <c:v>32566816</c:v>
                </c:pt>
                <c:pt idx="110">
                  <c:v>32789704</c:v>
                </c:pt>
                <c:pt idx="111">
                  <c:v>33006932</c:v>
                </c:pt>
                <c:pt idx="112">
                  <c:v>33279289</c:v>
                </c:pt>
                <c:pt idx="113">
                  <c:v>33598394</c:v>
                </c:pt>
                <c:pt idx="114">
                  <c:v>33850894</c:v>
                </c:pt>
                <c:pt idx="115">
                  <c:v>34106710</c:v>
                </c:pt>
                <c:pt idx="116">
                  <c:v>34357981</c:v>
                </c:pt>
                <c:pt idx="117">
                  <c:v>34519455</c:v>
                </c:pt>
                <c:pt idx="118">
                  <c:v>34768900</c:v>
                </c:pt>
                <c:pt idx="119">
                  <c:v>35034206</c:v>
                </c:pt>
                <c:pt idx="120">
                  <c:v>35492081</c:v>
                </c:pt>
                <c:pt idx="121">
                  <c:v>35734341</c:v>
                </c:pt>
                <c:pt idx="122">
                  <c:v>35881690</c:v>
                </c:pt>
                <c:pt idx="123">
                  <c:v>36080632</c:v>
                </c:pt>
                <c:pt idx="124">
                  <c:v>36270785</c:v>
                </c:pt>
                <c:pt idx="125">
                  <c:v>36414574</c:v>
                </c:pt>
                <c:pt idx="126">
                  <c:v>36694196</c:v>
                </c:pt>
                <c:pt idx="127">
                  <c:v>36972541</c:v>
                </c:pt>
                <c:pt idx="128">
                  <c:v>37323376</c:v>
                </c:pt>
                <c:pt idx="129">
                  <c:v>37772005</c:v>
                </c:pt>
                <c:pt idx="130">
                  <c:v>38231509</c:v>
                </c:pt>
                <c:pt idx="131">
                  <c:v>38558295</c:v>
                </c:pt>
                <c:pt idx="132">
                  <c:v>38789576</c:v>
                </c:pt>
                <c:pt idx="133">
                  <c:v>38971506</c:v>
                </c:pt>
                <c:pt idx="134">
                  <c:v>39445704</c:v>
                </c:pt>
                <c:pt idx="135">
                  <c:v>39826358</c:v>
                </c:pt>
                <c:pt idx="136">
                  <c:v>40078555</c:v>
                </c:pt>
                <c:pt idx="137">
                  <c:v>40348348</c:v>
                </c:pt>
                <c:pt idx="138">
                  <c:v>40785411</c:v>
                </c:pt>
                <c:pt idx="139">
                  <c:v>41079045</c:v>
                </c:pt>
                <c:pt idx="140">
                  <c:v>41301411</c:v>
                </c:pt>
                <c:pt idx="141">
                  <c:v>41639830</c:v>
                </c:pt>
                <c:pt idx="142">
                  <c:v>41770511</c:v>
                </c:pt>
                <c:pt idx="143">
                  <c:v>41946041</c:v>
                </c:pt>
                <c:pt idx="144">
                  <c:v>42079441</c:v>
                </c:pt>
                <c:pt idx="145">
                  <c:v>42276013</c:v>
                </c:pt>
                <c:pt idx="146">
                  <c:v>42701324</c:v>
                </c:pt>
                <c:pt idx="147">
                  <c:v>43214596</c:v>
                </c:pt>
                <c:pt idx="148">
                  <c:v>43583798</c:v>
                </c:pt>
                <c:pt idx="149">
                  <c:v>43946124</c:v>
                </c:pt>
                <c:pt idx="150">
                  <c:v>44182573</c:v>
                </c:pt>
                <c:pt idx="151">
                  <c:v>44308714</c:v>
                </c:pt>
              </c:numCache>
            </c:numRef>
          </c:yVal>
          <c:smooth val="0"/>
        </c:ser>
        <c:ser>
          <c:idx val="28"/>
          <c:order val="28"/>
          <c:tx>
            <c:strRef>
              <c:f>'data vs time'!$AD$2</c:f>
              <c:strCache>
                <c:ptCount val="1"/>
                <c:pt idx="0">
                  <c:v>Gatsby-RTP-720p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time'!$AD$3:$AD$155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9127</c:v>
                </c:pt>
                <c:pt idx="3">
                  <c:v>17892</c:v>
                </c:pt>
                <c:pt idx="4">
                  <c:v>26710</c:v>
                </c:pt>
                <c:pt idx="5">
                  <c:v>83731</c:v>
                </c:pt>
                <c:pt idx="6">
                  <c:v>164461</c:v>
                </c:pt>
                <c:pt idx="7">
                  <c:v>1105596</c:v>
                </c:pt>
                <c:pt idx="8">
                  <c:v>2101813</c:v>
                </c:pt>
                <c:pt idx="9">
                  <c:v>3093867</c:v>
                </c:pt>
                <c:pt idx="10">
                  <c:v>4139976</c:v>
                </c:pt>
                <c:pt idx="11">
                  <c:v>5239405</c:v>
                </c:pt>
                <c:pt idx="12">
                  <c:v>5842830</c:v>
                </c:pt>
                <c:pt idx="13">
                  <c:v>6510215</c:v>
                </c:pt>
                <c:pt idx="14">
                  <c:v>7440660</c:v>
                </c:pt>
                <c:pt idx="15">
                  <c:v>8142793</c:v>
                </c:pt>
                <c:pt idx="16">
                  <c:v>8786673</c:v>
                </c:pt>
                <c:pt idx="17">
                  <c:v>9322623</c:v>
                </c:pt>
                <c:pt idx="18">
                  <c:v>10194518</c:v>
                </c:pt>
                <c:pt idx="19">
                  <c:v>11275408</c:v>
                </c:pt>
                <c:pt idx="20">
                  <c:v>12229467</c:v>
                </c:pt>
                <c:pt idx="21">
                  <c:v>12896839</c:v>
                </c:pt>
                <c:pt idx="22">
                  <c:v>13650572</c:v>
                </c:pt>
                <c:pt idx="23">
                  <c:v>14246872</c:v>
                </c:pt>
                <c:pt idx="24">
                  <c:v>14967939</c:v>
                </c:pt>
                <c:pt idx="25">
                  <c:v>15691645</c:v>
                </c:pt>
                <c:pt idx="26">
                  <c:v>16061364</c:v>
                </c:pt>
                <c:pt idx="27">
                  <c:v>16672612</c:v>
                </c:pt>
                <c:pt idx="28">
                  <c:v>17859009</c:v>
                </c:pt>
                <c:pt idx="29">
                  <c:v>18610102</c:v>
                </c:pt>
                <c:pt idx="30">
                  <c:v>19729389</c:v>
                </c:pt>
                <c:pt idx="31">
                  <c:v>20715666</c:v>
                </c:pt>
                <c:pt idx="32">
                  <c:v>21409867</c:v>
                </c:pt>
                <c:pt idx="33">
                  <c:v>22099089</c:v>
                </c:pt>
                <c:pt idx="34">
                  <c:v>22426167</c:v>
                </c:pt>
                <c:pt idx="35">
                  <c:v>23018647</c:v>
                </c:pt>
                <c:pt idx="36">
                  <c:v>23562022</c:v>
                </c:pt>
                <c:pt idx="37">
                  <c:v>24097570</c:v>
                </c:pt>
                <c:pt idx="38">
                  <c:v>24677906</c:v>
                </c:pt>
                <c:pt idx="39">
                  <c:v>25196448</c:v>
                </c:pt>
                <c:pt idx="40">
                  <c:v>25766324</c:v>
                </c:pt>
                <c:pt idx="41">
                  <c:v>28010944</c:v>
                </c:pt>
                <c:pt idx="42">
                  <c:v>29917387</c:v>
                </c:pt>
                <c:pt idx="43">
                  <c:v>31376208</c:v>
                </c:pt>
                <c:pt idx="44">
                  <c:v>32860966</c:v>
                </c:pt>
                <c:pt idx="45">
                  <c:v>34628828</c:v>
                </c:pt>
                <c:pt idx="46">
                  <c:v>37075363</c:v>
                </c:pt>
                <c:pt idx="47">
                  <c:v>37649066</c:v>
                </c:pt>
                <c:pt idx="48">
                  <c:v>38547662</c:v>
                </c:pt>
                <c:pt idx="49">
                  <c:v>39340089</c:v>
                </c:pt>
                <c:pt idx="50">
                  <c:v>39771811</c:v>
                </c:pt>
                <c:pt idx="51">
                  <c:v>40196710</c:v>
                </c:pt>
                <c:pt idx="52">
                  <c:v>40751062</c:v>
                </c:pt>
                <c:pt idx="53">
                  <c:v>41338663</c:v>
                </c:pt>
                <c:pt idx="54">
                  <c:v>42142155</c:v>
                </c:pt>
                <c:pt idx="55">
                  <c:v>43078719</c:v>
                </c:pt>
                <c:pt idx="56">
                  <c:v>43875217</c:v>
                </c:pt>
                <c:pt idx="57">
                  <c:v>44531787</c:v>
                </c:pt>
                <c:pt idx="58">
                  <c:v>44941725</c:v>
                </c:pt>
                <c:pt idx="59">
                  <c:v>45392276</c:v>
                </c:pt>
                <c:pt idx="60">
                  <c:v>45962079</c:v>
                </c:pt>
                <c:pt idx="61">
                  <c:v>46613396</c:v>
                </c:pt>
                <c:pt idx="62">
                  <c:v>47462109</c:v>
                </c:pt>
                <c:pt idx="63">
                  <c:v>48062549</c:v>
                </c:pt>
                <c:pt idx="64">
                  <c:v>48725522</c:v>
                </c:pt>
                <c:pt idx="65">
                  <c:v>49478677</c:v>
                </c:pt>
                <c:pt idx="66">
                  <c:v>50135822</c:v>
                </c:pt>
                <c:pt idx="67">
                  <c:v>51571623</c:v>
                </c:pt>
                <c:pt idx="68">
                  <c:v>52102846</c:v>
                </c:pt>
                <c:pt idx="69">
                  <c:v>52647529</c:v>
                </c:pt>
                <c:pt idx="70">
                  <c:v>53160745</c:v>
                </c:pt>
                <c:pt idx="71">
                  <c:v>53836720</c:v>
                </c:pt>
                <c:pt idx="72">
                  <c:v>54651511</c:v>
                </c:pt>
                <c:pt idx="73">
                  <c:v>55704639</c:v>
                </c:pt>
                <c:pt idx="74">
                  <c:v>57211036</c:v>
                </c:pt>
                <c:pt idx="75">
                  <c:v>58020110</c:v>
                </c:pt>
                <c:pt idx="76">
                  <c:v>58703294</c:v>
                </c:pt>
                <c:pt idx="77">
                  <c:v>59453256</c:v>
                </c:pt>
                <c:pt idx="78">
                  <c:v>60220814</c:v>
                </c:pt>
                <c:pt idx="79">
                  <c:v>60762180</c:v>
                </c:pt>
                <c:pt idx="80">
                  <c:v>61253318</c:v>
                </c:pt>
                <c:pt idx="81">
                  <c:v>61501170</c:v>
                </c:pt>
                <c:pt idx="82">
                  <c:v>62048231</c:v>
                </c:pt>
                <c:pt idx="83">
                  <c:v>62491169</c:v>
                </c:pt>
                <c:pt idx="84">
                  <c:v>62924672</c:v>
                </c:pt>
                <c:pt idx="85">
                  <c:v>63903670</c:v>
                </c:pt>
                <c:pt idx="86">
                  <c:v>64862535</c:v>
                </c:pt>
                <c:pt idx="87">
                  <c:v>65657718</c:v>
                </c:pt>
                <c:pt idx="88">
                  <c:v>66532219</c:v>
                </c:pt>
                <c:pt idx="89">
                  <c:v>67167323</c:v>
                </c:pt>
                <c:pt idx="90">
                  <c:v>67940410</c:v>
                </c:pt>
                <c:pt idx="91">
                  <c:v>68445571</c:v>
                </c:pt>
                <c:pt idx="92">
                  <c:v>68904114</c:v>
                </c:pt>
                <c:pt idx="93">
                  <c:v>69266178</c:v>
                </c:pt>
                <c:pt idx="94">
                  <c:v>69601245</c:v>
                </c:pt>
                <c:pt idx="95">
                  <c:v>70331388</c:v>
                </c:pt>
                <c:pt idx="96">
                  <c:v>70865823</c:v>
                </c:pt>
                <c:pt idx="97">
                  <c:v>71708849</c:v>
                </c:pt>
                <c:pt idx="98">
                  <c:v>72641962</c:v>
                </c:pt>
                <c:pt idx="99">
                  <c:v>73270769</c:v>
                </c:pt>
                <c:pt idx="100">
                  <c:v>73967742</c:v>
                </c:pt>
                <c:pt idx="101">
                  <c:v>74646786</c:v>
                </c:pt>
                <c:pt idx="102">
                  <c:v>75081156</c:v>
                </c:pt>
                <c:pt idx="103">
                  <c:v>75709195</c:v>
                </c:pt>
                <c:pt idx="104">
                  <c:v>76375933</c:v>
                </c:pt>
                <c:pt idx="105">
                  <c:v>76990878</c:v>
                </c:pt>
                <c:pt idx="106">
                  <c:v>77516737</c:v>
                </c:pt>
                <c:pt idx="107">
                  <c:v>78071740</c:v>
                </c:pt>
                <c:pt idx="108">
                  <c:v>78663061</c:v>
                </c:pt>
                <c:pt idx="109">
                  <c:v>79395868</c:v>
                </c:pt>
                <c:pt idx="110">
                  <c:v>80094169</c:v>
                </c:pt>
                <c:pt idx="111">
                  <c:v>81002743</c:v>
                </c:pt>
                <c:pt idx="112">
                  <c:v>81801042</c:v>
                </c:pt>
                <c:pt idx="113">
                  <c:v>82351748</c:v>
                </c:pt>
                <c:pt idx="114">
                  <c:v>82833869</c:v>
                </c:pt>
                <c:pt idx="115">
                  <c:v>83189871</c:v>
                </c:pt>
                <c:pt idx="116">
                  <c:v>83667386</c:v>
                </c:pt>
                <c:pt idx="117">
                  <c:v>84280162</c:v>
                </c:pt>
                <c:pt idx="118">
                  <c:v>85193123</c:v>
                </c:pt>
                <c:pt idx="119">
                  <c:v>85721062</c:v>
                </c:pt>
                <c:pt idx="120">
                  <c:v>86161703</c:v>
                </c:pt>
                <c:pt idx="121">
                  <c:v>86582324</c:v>
                </c:pt>
                <c:pt idx="122">
                  <c:v>86945575</c:v>
                </c:pt>
                <c:pt idx="123">
                  <c:v>87397596</c:v>
                </c:pt>
                <c:pt idx="124">
                  <c:v>87822592</c:v>
                </c:pt>
                <c:pt idx="125">
                  <c:v>88480570</c:v>
                </c:pt>
                <c:pt idx="126">
                  <c:v>89345419</c:v>
                </c:pt>
                <c:pt idx="127">
                  <c:v>90534489</c:v>
                </c:pt>
                <c:pt idx="128">
                  <c:v>91560341</c:v>
                </c:pt>
                <c:pt idx="129">
                  <c:v>92428824</c:v>
                </c:pt>
                <c:pt idx="130">
                  <c:v>92977449</c:v>
                </c:pt>
                <c:pt idx="131">
                  <c:v>93508819</c:v>
                </c:pt>
                <c:pt idx="132">
                  <c:v>94347683</c:v>
                </c:pt>
                <c:pt idx="133">
                  <c:v>95281616</c:v>
                </c:pt>
                <c:pt idx="134">
                  <c:v>95943575</c:v>
                </c:pt>
                <c:pt idx="135">
                  <c:v>96534543</c:v>
                </c:pt>
                <c:pt idx="136">
                  <c:v>97438338</c:v>
                </c:pt>
                <c:pt idx="137">
                  <c:v>98427224</c:v>
                </c:pt>
                <c:pt idx="138">
                  <c:v>98959444</c:v>
                </c:pt>
                <c:pt idx="139">
                  <c:v>99687135</c:v>
                </c:pt>
                <c:pt idx="140">
                  <c:v>100150186</c:v>
                </c:pt>
                <c:pt idx="141">
                  <c:v>100535252</c:v>
                </c:pt>
                <c:pt idx="142">
                  <c:v>100862323</c:v>
                </c:pt>
                <c:pt idx="143">
                  <c:v>101214918</c:v>
                </c:pt>
                <c:pt idx="144">
                  <c:v>102040015</c:v>
                </c:pt>
                <c:pt idx="145">
                  <c:v>102985102</c:v>
                </c:pt>
                <c:pt idx="146">
                  <c:v>103754326</c:v>
                </c:pt>
                <c:pt idx="147">
                  <c:v>104563502</c:v>
                </c:pt>
                <c:pt idx="148">
                  <c:v>105103517</c:v>
                </c:pt>
                <c:pt idx="149">
                  <c:v>105426286</c:v>
                </c:pt>
              </c:numCache>
            </c:numRef>
          </c:yVal>
          <c:smooth val="0"/>
        </c:ser>
        <c:ser>
          <c:idx val="29"/>
          <c:order val="29"/>
          <c:tx>
            <c:strRef>
              <c:f>'data vs time'!$AE$2</c:f>
              <c:strCache>
                <c:ptCount val="1"/>
                <c:pt idx="0">
                  <c:v>Gatsby-RTP-1080p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time'!$AE$3:$AE$155</c:f>
              <c:numCache>
                <c:formatCode>General</c:formatCode>
                <c:ptCount val="153"/>
                <c:pt idx="0">
                  <c:v>0</c:v>
                </c:pt>
                <c:pt idx="1">
                  <c:v>0</c:v>
                </c:pt>
                <c:pt idx="2">
                  <c:v>93206</c:v>
                </c:pt>
                <c:pt idx="3">
                  <c:v>105517</c:v>
                </c:pt>
                <c:pt idx="4">
                  <c:v>199347</c:v>
                </c:pt>
                <c:pt idx="5">
                  <c:v>211551</c:v>
                </c:pt>
                <c:pt idx="6">
                  <c:v>223566</c:v>
                </c:pt>
                <c:pt idx="7">
                  <c:v>1408588</c:v>
                </c:pt>
                <c:pt idx="8">
                  <c:v>2956629</c:v>
                </c:pt>
                <c:pt idx="9">
                  <c:v>4638563</c:v>
                </c:pt>
                <c:pt idx="10">
                  <c:v>6301880</c:v>
                </c:pt>
                <c:pt idx="11">
                  <c:v>7965586</c:v>
                </c:pt>
                <c:pt idx="12">
                  <c:v>9543510</c:v>
                </c:pt>
                <c:pt idx="13">
                  <c:v>10431610</c:v>
                </c:pt>
                <c:pt idx="14">
                  <c:v>11904560</c:v>
                </c:pt>
                <c:pt idx="15">
                  <c:v>13484966</c:v>
                </c:pt>
                <c:pt idx="16">
                  <c:v>14548077</c:v>
                </c:pt>
                <c:pt idx="17">
                  <c:v>15385563</c:v>
                </c:pt>
                <c:pt idx="18">
                  <c:v>16814215</c:v>
                </c:pt>
                <c:pt idx="19">
                  <c:v>18836216</c:v>
                </c:pt>
                <c:pt idx="20">
                  <c:v>21708292</c:v>
                </c:pt>
                <c:pt idx="21">
                  <c:v>22850443</c:v>
                </c:pt>
                <c:pt idx="22">
                  <c:v>23988222</c:v>
                </c:pt>
                <c:pt idx="23">
                  <c:v>25104800</c:v>
                </c:pt>
                <c:pt idx="24">
                  <c:v>26730844</c:v>
                </c:pt>
                <c:pt idx="25">
                  <c:v>28161511</c:v>
                </c:pt>
                <c:pt idx="26">
                  <c:v>28943782</c:v>
                </c:pt>
                <c:pt idx="27">
                  <c:v>29763636</c:v>
                </c:pt>
                <c:pt idx="28">
                  <c:v>31682084</c:v>
                </c:pt>
                <c:pt idx="29">
                  <c:v>33119209</c:v>
                </c:pt>
                <c:pt idx="30">
                  <c:v>35101460</c:v>
                </c:pt>
                <c:pt idx="31">
                  <c:v>36813240</c:v>
                </c:pt>
                <c:pt idx="32">
                  <c:v>38216797</c:v>
                </c:pt>
                <c:pt idx="33">
                  <c:v>39441111</c:v>
                </c:pt>
                <c:pt idx="34">
                  <c:v>40305031</c:v>
                </c:pt>
                <c:pt idx="35">
                  <c:v>41039018</c:v>
                </c:pt>
                <c:pt idx="36">
                  <c:v>42070986</c:v>
                </c:pt>
                <c:pt idx="37">
                  <c:v>42946277</c:v>
                </c:pt>
                <c:pt idx="38">
                  <c:v>43931433</c:v>
                </c:pt>
                <c:pt idx="39">
                  <c:v>44930553</c:v>
                </c:pt>
                <c:pt idx="40">
                  <c:v>45557432</c:v>
                </c:pt>
                <c:pt idx="41">
                  <c:v>48961768</c:v>
                </c:pt>
                <c:pt idx="42">
                  <c:v>51442582</c:v>
                </c:pt>
                <c:pt idx="43">
                  <c:v>53059903</c:v>
                </c:pt>
                <c:pt idx="44">
                  <c:v>55358468</c:v>
                </c:pt>
                <c:pt idx="45">
                  <c:v>58056657</c:v>
                </c:pt>
                <c:pt idx="46">
                  <c:v>59652759</c:v>
                </c:pt>
                <c:pt idx="47">
                  <c:v>65175206</c:v>
                </c:pt>
                <c:pt idx="48">
                  <c:v>66187374</c:v>
                </c:pt>
                <c:pt idx="49">
                  <c:v>67692164</c:v>
                </c:pt>
                <c:pt idx="50">
                  <c:v>69489658</c:v>
                </c:pt>
                <c:pt idx="51">
                  <c:v>70303477</c:v>
                </c:pt>
                <c:pt idx="52">
                  <c:v>71128067</c:v>
                </c:pt>
                <c:pt idx="53">
                  <c:v>72090318</c:v>
                </c:pt>
                <c:pt idx="54">
                  <c:v>73231026</c:v>
                </c:pt>
                <c:pt idx="55">
                  <c:v>74524934</c:v>
                </c:pt>
                <c:pt idx="56">
                  <c:v>76072215</c:v>
                </c:pt>
                <c:pt idx="57">
                  <c:v>77256472</c:v>
                </c:pt>
                <c:pt idx="58">
                  <c:v>78259371</c:v>
                </c:pt>
                <c:pt idx="59">
                  <c:v>79142777</c:v>
                </c:pt>
                <c:pt idx="60">
                  <c:v>79911199</c:v>
                </c:pt>
                <c:pt idx="61">
                  <c:v>81041087</c:v>
                </c:pt>
                <c:pt idx="62">
                  <c:v>82272953</c:v>
                </c:pt>
                <c:pt idx="63">
                  <c:v>83765243</c:v>
                </c:pt>
                <c:pt idx="64">
                  <c:v>84822720</c:v>
                </c:pt>
                <c:pt idx="65">
                  <c:v>86033075</c:v>
                </c:pt>
                <c:pt idx="66">
                  <c:v>87180225</c:v>
                </c:pt>
                <c:pt idx="67">
                  <c:v>88204622</c:v>
                </c:pt>
                <c:pt idx="68">
                  <c:v>90672867</c:v>
                </c:pt>
                <c:pt idx="69">
                  <c:v>91478679</c:v>
                </c:pt>
                <c:pt idx="70">
                  <c:v>92433783</c:v>
                </c:pt>
                <c:pt idx="71">
                  <c:v>93333486</c:v>
                </c:pt>
                <c:pt idx="72">
                  <c:v>94678326</c:v>
                </c:pt>
                <c:pt idx="73">
                  <c:v>96272080</c:v>
                </c:pt>
                <c:pt idx="74">
                  <c:v>98288270</c:v>
                </c:pt>
                <c:pt idx="75">
                  <c:v>100704210</c:v>
                </c:pt>
                <c:pt idx="76">
                  <c:v>102073657</c:v>
                </c:pt>
                <c:pt idx="77">
                  <c:v>103503828</c:v>
                </c:pt>
                <c:pt idx="78">
                  <c:v>104889926</c:v>
                </c:pt>
                <c:pt idx="79">
                  <c:v>106180805</c:v>
                </c:pt>
                <c:pt idx="80">
                  <c:v>107132243</c:v>
                </c:pt>
                <c:pt idx="81">
                  <c:v>107655918</c:v>
                </c:pt>
                <c:pt idx="82">
                  <c:v>108272594</c:v>
                </c:pt>
                <c:pt idx="83">
                  <c:v>109161178</c:v>
                </c:pt>
                <c:pt idx="84">
                  <c:v>110040162</c:v>
                </c:pt>
                <c:pt idx="85">
                  <c:v>110987601</c:v>
                </c:pt>
                <c:pt idx="86">
                  <c:v>112523569</c:v>
                </c:pt>
                <c:pt idx="87">
                  <c:v>113947031</c:v>
                </c:pt>
                <c:pt idx="88">
                  <c:v>115121796</c:v>
                </c:pt>
                <c:pt idx="89">
                  <c:v>116695065</c:v>
                </c:pt>
                <c:pt idx="90">
                  <c:v>117906231</c:v>
                </c:pt>
                <c:pt idx="91">
                  <c:v>119328928</c:v>
                </c:pt>
                <c:pt idx="92">
                  <c:v>120243237</c:v>
                </c:pt>
                <c:pt idx="93">
                  <c:v>121060731</c:v>
                </c:pt>
                <c:pt idx="94">
                  <c:v>121633131</c:v>
                </c:pt>
                <c:pt idx="95">
                  <c:v>122400067</c:v>
                </c:pt>
                <c:pt idx="96">
                  <c:v>123472639</c:v>
                </c:pt>
                <c:pt idx="97">
                  <c:v>124401028</c:v>
                </c:pt>
                <c:pt idx="98">
                  <c:v>125828946</c:v>
                </c:pt>
                <c:pt idx="99">
                  <c:v>127334275</c:v>
                </c:pt>
                <c:pt idx="100">
                  <c:v>128323049</c:v>
                </c:pt>
                <c:pt idx="101">
                  <c:v>129709775</c:v>
                </c:pt>
                <c:pt idx="102">
                  <c:v>130742841</c:v>
                </c:pt>
                <c:pt idx="103">
                  <c:v>131608130</c:v>
                </c:pt>
                <c:pt idx="104">
                  <c:v>132755627</c:v>
                </c:pt>
                <c:pt idx="105">
                  <c:v>134057982</c:v>
                </c:pt>
                <c:pt idx="106">
                  <c:v>134857410</c:v>
                </c:pt>
                <c:pt idx="107">
                  <c:v>135746462</c:v>
                </c:pt>
                <c:pt idx="108">
                  <c:v>136701701</c:v>
                </c:pt>
                <c:pt idx="109">
                  <c:v>138036629</c:v>
                </c:pt>
                <c:pt idx="110">
                  <c:v>139322796</c:v>
                </c:pt>
                <c:pt idx="111">
                  <c:v>140747689</c:v>
                </c:pt>
                <c:pt idx="112">
                  <c:v>142574965</c:v>
                </c:pt>
                <c:pt idx="113">
                  <c:v>143994684</c:v>
                </c:pt>
                <c:pt idx="114">
                  <c:v>144963223</c:v>
                </c:pt>
                <c:pt idx="115">
                  <c:v>145685004</c:v>
                </c:pt>
                <c:pt idx="116">
                  <c:v>146199270</c:v>
                </c:pt>
                <c:pt idx="117">
                  <c:v>147223335</c:v>
                </c:pt>
                <c:pt idx="118">
                  <c:v>148237309</c:v>
                </c:pt>
                <c:pt idx="119">
                  <c:v>149683773</c:v>
                </c:pt>
                <c:pt idx="120">
                  <c:v>150625478</c:v>
                </c:pt>
                <c:pt idx="121">
                  <c:v>151322338</c:v>
                </c:pt>
                <c:pt idx="122">
                  <c:v>152143534</c:v>
                </c:pt>
                <c:pt idx="123">
                  <c:v>152935884</c:v>
                </c:pt>
                <c:pt idx="124">
                  <c:v>153554796</c:v>
                </c:pt>
                <c:pt idx="125">
                  <c:v>154486320</c:v>
                </c:pt>
                <c:pt idx="126">
                  <c:v>155660148</c:v>
                </c:pt>
                <c:pt idx="127">
                  <c:v>156961193</c:v>
                </c:pt>
                <c:pt idx="128">
                  <c:v>159535085</c:v>
                </c:pt>
                <c:pt idx="129">
                  <c:v>161185116</c:v>
                </c:pt>
                <c:pt idx="130">
                  <c:v>162514619</c:v>
                </c:pt>
                <c:pt idx="131">
                  <c:v>163509114</c:v>
                </c:pt>
                <c:pt idx="132">
                  <c:v>164391124</c:v>
                </c:pt>
                <c:pt idx="133">
                  <c:v>165968043</c:v>
                </c:pt>
                <c:pt idx="134">
                  <c:v>167426525</c:v>
                </c:pt>
                <c:pt idx="135">
                  <c:v>168466627</c:v>
                </c:pt>
                <c:pt idx="136">
                  <c:v>169558285</c:v>
                </c:pt>
                <c:pt idx="137">
                  <c:v>171437231</c:v>
                </c:pt>
                <c:pt idx="138">
                  <c:v>172833880</c:v>
                </c:pt>
                <c:pt idx="139">
                  <c:v>173747620</c:v>
                </c:pt>
                <c:pt idx="140">
                  <c:v>175312879</c:v>
                </c:pt>
                <c:pt idx="141">
                  <c:v>175787673</c:v>
                </c:pt>
                <c:pt idx="142">
                  <c:v>176537280</c:v>
                </c:pt>
                <c:pt idx="143">
                  <c:v>177215959</c:v>
                </c:pt>
                <c:pt idx="144">
                  <c:v>177933624</c:v>
                </c:pt>
                <c:pt idx="145">
                  <c:v>179567385</c:v>
                </c:pt>
                <c:pt idx="146">
                  <c:v>181214776</c:v>
                </c:pt>
                <c:pt idx="147">
                  <c:v>182391630</c:v>
                </c:pt>
                <c:pt idx="148">
                  <c:v>183320722</c:v>
                </c:pt>
                <c:pt idx="149">
                  <c:v>184050882</c:v>
                </c:pt>
                <c:pt idx="150">
                  <c:v>184310903</c:v>
                </c:pt>
              </c:numCache>
            </c:numRef>
          </c:yVal>
          <c:smooth val="0"/>
        </c:ser>
        <c:ser>
          <c:idx val="30"/>
          <c:order val="30"/>
          <c:tx>
            <c:strRef>
              <c:f>'data vs time'!$AF$2</c:f>
              <c:strCache>
                <c:ptCount val="1"/>
                <c:pt idx="0">
                  <c:v>Gatsby-RTSP-320p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time'!$AF$3:$AF$155</c:f>
              <c:numCache>
                <c:formatCode>General</c:formatCode>
                <c:ptCount val="153"/>
                <c:pt idx="0">
                  <c:v>0</c:v>
                </c:pt>
                <c:pt idx="1">
                  <c:v>31</c:v>
                </c:pt>
                <c:pt idx="2">
                  <c:v>3245</c:v>
                </c:pt>
                <c:pt idx="3">
                  <c:v>6379</c:v>
                </c:pt>
                <c:pt idx="4">
                  <c:v>12101</c:v>
                </c:pt>
                <c:pt idx="5">
                  <c:v>72889</c:v>
                </c:pt>
                <c:pt idx="6">
                  <c:v>131005</c:v>
                </c:pt>
                <c:pt idx="7">
                  <c:v>187468</c:v>
                </c:pt>
                <c:pt idx="8">
                  <c:v>232868</c:v>
                </c:pt>
                <c:pt idx="9">
                  <c:v>297797</c:v>
                </c:pt>
                <c:pt idx="10">
                  <c:v>350226</c:v>
                </c:pt>
                <c:pt idx="11">
                  <c:v>404126</c:v>
                </c:pt>
                <c:pt idx="12">
                  <c:v>473898</c:v>
                </c:pt>
                <c:pt idx="13">
                  <c:v>533357</c:v>
                </c:pt>
                <c:pt idx="14">
                  <c:v>583165</c:v>
                </c:pt>
                <c:pt idx="15">
                  <c:v>615355</c:v>
                </c:pt>
                <c:pt idx="16">
                  <c:v>654299</c:v>
                </c:pt>
                <c:pt idx="17">
                  <c:v>699977</c:v>
                </c:pt>
                <c:pt idx="18">
                  <c:v>740954</c:v>
                </c:pt>
                <c:pt idx="19">
                  <c:v>785981</c:v>
                </c:pt>
                <c:pt idx="20">
                  <c:v>838145</c:v>
                </c:pt>
                <c:pt idx="21">
                  <c:v>889291</c:v>
                </c:pt>
                <c:pt idx="22">
                  <c:v>930094</c:v>
                </c:pt>
                <c:pt idx="23">
                  <c:v>979234</c:v>
                </c:pt>
                <c:pt idx="24">
                  <c:v>1020276</c:v>
                </c:pt>
                <c:pt idx="25">
                  <c:v>1063926</c:v>
                </c:pt>
                <c:pt idx="26">
                  <c:v>1107554</c:v>
                </c:pt>
                <c:pt idx="27">
                  <c:v>1156361</c:v>
                </c:pt>
                <c:pt idx="28">
                  <c:v>1205784</c:v>
                </c:pt>
                <c:pt idx="29">
                  <c:v>1268776</c:v>
                </c:pt>
                <c:pt idx="30">
                  <c:v>1317731</c:v>
                </c:pt>
                <c:pt idx="31">
                  <c:v>1357282</c:v>
                </c:pt>
                <c:pt idx="32">
                  <c:v>1390616</c:v>
                </c:pt>
                <c:pt idx="33">
                  <c:v>1431221</c:v>
                </c:pt>
                <c:pt idx="34">
                  <c:v>1467248</c:v>
                </c:pt>
                <c:pt idx="35">
                  <c:v>1498440</c:v>
                </c:pt>
                <c:pt idx="36">
                  <c:v>1531715</c:v>
                </c:pt>
                <c:pt idx="37">
                  <c:v>1569944</c:v>
                </c:pt>
                <c:pt idx="38">
                  <c:v>1598444</c:v>
                </c:pt>
                <c:pt idx="39">
                  <c:v>1683028</c:v>
                </c:pt>
                <c:pt idx="40">
                  <c:v>1749673</c:v>
                </c:pt>
                <c:pt idx="41">
                  <c:v>1817745</c:v>
                </c:pt>
                <c:pt idx="42">
                  <c:v>1901895</c:v>
                </c:pt>
                <c:pt idx="43">
                  <c:v>1980652</c:v>
                </c:pt>
                <c:pt idx="44">
                  <c:v>2047971</c:v>
                </c:pt>
                <c:pt idx="45">
                  <c:v>2134382</c:v>
                </c:pt>
                <c:pt idx="46">
                  <c:v>2176988</c:v>
                </c:pt>
                <c:pt idx="47">
                  <c:v>2211233</c:v>
                </c:pt>
                <c:pt idx="48">
                  <c:v>2259301</c:v>
                </c:pt>
                <c:pt idx="49">
                  <c:v>2291886</c:v>
                </c:pt>
                <c:pt idx="50">
                  <c:v>2326968</c:v>
                </c:pt>
                <c:pt idx="51">
                  <c:v>2365120</c:v>
                </c:pt>
                <c:pt idx="52">
                  <c:v>2395636</c:v>
                </c:pt>
                <c:pt idx="53">
                  <c:v>2432026</c:v>
                </c:pt>
                <c:pt idx="54">
                  <c:v>2479989</c:v>
                </c:pt>
                <c:pt idx="55">
                  <c:v>2519155</c:v>
                </c:pt>
                <c:pt idx="56">
                  <c:v>2556398</c:v>
                </c:pt>
                <c:pt idx="57">
                  <c:v>2590513</c:v>
                </c:pt>
                <c:pt idx="58">
                  <c:v>2630552</c:v>
                </c:pt>
                <c:pt idx="59">
                  <c:v>2664389</c:v>
                </c:pt>
                <c:pt idx="60">
                  <c:v>2704901</c:v>
                </c:pt>
                <c:pt idx="61">
                  <c:v>2749854</c:v>
                </c:pt>
                <c:pt idx="62">
                  <c:v>2793244</c:v>
                </c:pt>
                <c:pt idx="63">
                  <c:v>2829742</c:v>
                </c:pt>
                <c:pt idx="64">
                  <c:v>2879974</c:v>
                </c:pt>
                <c:pt idx="65">
                  <c:v>2919795</c:v>
                </c:pt>
                <c:pt idx="66">
                  <c:v>2983954</c:v>
                </c:pt>
                <c:pt idx="67">
                  <c:v>3028184</c:v>
                </c:pt>
                <c:pt idx="68">
                  <c:v>3067013</c:v>
                </c:pt>
                <c:pt idx="69">
                  <c:v>3105934</c:v>
                </c:pt>
                <c:pt idx="70">
                  <c:v>3143382</c:v>
                </c:pt>
                <c:pt idx="71">
                  <c:v>3190528</c:v>
                </c:pt>
                <c:pt idx="72">
                  <c:v>3248131</c:v>
                </c:pt>
                <c:pt idx="73">
                  <c:v>3309138</c:v>
                </c:pt>
                <c:pt idx="74">
                  <c:v>3351777</c:v>
                </c:pt>
                <c:pt idx="75">
                  <c:v>3386761</c:v>
                </c:pt>
                <c:pt idx="76">
                  <c:v>3425429</c:v>
                </c:pt>
                <c:pt idx="77">
                  <c:v>3463281</c:v>
                </c:pt>
                <c:pt idx="78">
                  <c:v>3509682</c:v>
                </c:pt>
                <c:pt idx="79">
                  <c:v>3543968</c:v>
                </c:pt>
                <c:pt idx="80">
                  <c:v>3567898</c:v>
                </c:pt>
                <c:pt idx="81">
                  <c:v>3597551</c:v>
                </c:pt>
                <c:pt idx="82">
                  <c:v>3633369</c:v>
                </c:pt>
                <c:pt idx="83">
                  <c:v>3669171</c:v>
                </c:pt>
                <c:pt idx="84">
                  <c:v>3724732</c:v>
                </c:pt>
                <c:pt idx="85">
                  <c:v>3769980</c:v>
                </c:pt>
                <c:pt idx="86">
                  <c:v>3821093</c:v>
                </c:pt>
                <c:pt idx="87">
                  <c:v>3868654</c:v>
                </c:pt>
                <c:pt idx="88">
                  <c:v>3908299</c:v>
                </c:pt>
                <c:pt idx="89">
                  <c:v>3939546</c:v>
                </c:pt>
                <c:pt idx="90">
                  <c:v>3986521</c:v>
                </c:pt>
                <c:pt idx="91">
                  <c:v>4033846</c:v>
                </c:pt>
                <c:pt idx="92">
                  <c:v>4067659</c:v>
                </c:pt>
                <c:pt idx="93">
                  <c:v>4099829</c:v>
                </c:pt>
                <c:pt idx="94">
                  <c:v>4131074</c:v>
                </c:pt>
                <c:pt idx="95">
                  <c:v>4162429</c:v>
                </c:pt>
                <c:pt idx="96">
                  <c:v>4208712</c:v>
                </c:pt>
                <c:pt idx="97">
                  <c:v>4258148</c:v>
                </c:pt>
                <c:pt idx="98">
                  <c:v>4308460</c:v>
                </c:pt>
                <c:pt idx="99">
                  <c:v>4363785</c:v>
                </c:pt>
                <c:pt idx="100">
                  <c:v>4409413</c:v>
                </c:pt>
                <c:pt idx="101">
                  <c:v>4430946</c:v>
                </c:pt>
                <c:pt idx="102">
                  <c:v>4472862</c:v>
                </c:pt>
                <c:pt idx="103">
                  <c:v>4532995</c:v>
                </c:pt>
                <c:pt idx="104">
                  <c:v>4571963</c:v>
                </c:pt>
                <c:pt idx="105">
                  <c:v>4612088</c:v>
                </c:pt>
                <c:pt idx="106">
                  <c:v>4653838</c:v>
                </c:pt>
                <c:pt idx="107">
                  <c:v>4696679</c:v>
                </c:pt>
                <c:pt idx="108">
                  <c:v>4734523</c:v>
                </c:pt>
                <c:pt idx="109">
                  <c:v>4769506</c:v>
                </c:pt>
                <c:pt idx="110">
                  <c:v>4819150</c:v>
                </c:pt>
                <c:pt idx="111">
                  <c:v>4859392</c:v>
                </c:pt>
                <c:pt idx="112">
                  <c:v>4899660</c:v>
                </c:pt>
                <c:pt idx="113">
                  <c:v>4940030</c:v>
                </c:pt>
                <c:pt idx="114">
                  <c:v>4969480</c:v>
                </c:pt>
                <c:pt idx="115">
                  <c:v>5004507</c:v>
                </c:pt>
                <c:pt idx="116">
                  <c:v>5047389</c:v>
                </c:pt>
                <c:pt idx="117">
                  <c:v>5098641</c:v>
                </c:pt>
                <c:pt idx="118">
                  <c:v>5137539</c:v>
                </c:pt>
                <c:pt idx="119">
                  <c:v>5166447</c:v>
                </c:pt>
                <c:pt idx="120">
                  <c:v>5206237</c:v>
                </c:pt>
                <c:pt idx="121">
                  <c:v>5238470</c:v>
                </c:pt>
                <c:pt idx="122">
                  <c:v>5271254</c:v>
                </c:pt>
                <c:pt idx="123">
                  <c:v>5303884</c:v>
                </c:pt>
                <c:pt idx="124">
                  <c:v>5354880</c:v>
                </c:pt>
                <c:pt idx="125">
                  <c:v>5419572</c:v>
                </c:pt>
                <c:pt idx="126">
                  <c:v>5473794</c:v>
                </c:pt>
                <c:pt idx="127">
                  <c:v>5523847</c:v>
                </c:pt>
                <c:pt idx="128">
                  <c:v>5580450</c:v>
                </c:pt>
                <c:pt idx="129">
                  <c:v>5623080</c:v>
                </c:pt>
                <c:pt idx="130">
                  <c:v>5664566</c:v>
                </c:pt>
                <c:pt idx="131">
                  <c:v>5724782</c:v>
                </c:pt>
                <c:pt idx="132">
                  <c:v>5778887</c:v>
                </c:pt>
                <c:pt idx="133">
                  <c:v>5819859</c:v>
                </c:pt>
                <c:pt idx="134">
                  <c:v>5862828</c:v>
                </c:pt>
                <c:pt idx="135">
                  <c:v>5921128</c:v>
                </c:pt>
                <c:pt idx="136">
                  <c:v>5966169</c:v>
                </c:pt>
                <c:pt idx="137">
                  <c:v>5999087</c:v>
                </c:pt>
                <c:pt idx="138">
                  <c:v>6040357</c:v>
                </c:pt>
                <c:pt idx="139">
                  <c:v>6075368</c:v>
                </c:pt>
                <c:pt idx="140">
                  <c:v>6108695</c:v>
                </c:pt>
                <c:pt idx="141">
                  <c:v>6132550</c:v>
                </c:pt>
                <c:pt idx="142">
                  <c:v>6163756</c:v>
                </c:pt>
                <c:pt idx="143">
                  <c:v>6225543</c:v>
                </c:pt>
                <c:pt idx="144">
                  <c:v>6275742</c:v>
                </c:pt>
                <c:pt idx="145">
                  <c:v>6341948</c:v>
                </c:pt>
                <c:pt idx="146">
                  <c:v>6405261</c:v>
                </c:pt>
                <c:pt idx="147">
                  <c:v>6465612</c:v>
                </c:pt>
              </c:numCache>
            </c:numRef>
          </c:yVal>
          <c:smooth val="0"/>
        </c:ser>
        <c:ser>
          <c:idx val="31"/>
          <c:order val="31"/>
          <c:tx>
            <c:strRef>
              <c:f>'data vs time'!$AG$2</c:f>
              <c:strCache>
                <c:ptCount val="1"/>
                <c:pt idx="0">
                  <c:v>Gatsby-RTSP-480p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time'!$AG$3:$AG$155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6116</c:v>
                </c:pt>
                <c:pt idx="3">
                  <c:v>13201</c:v>
                </c:pt>
                <c:pt idx="4">
                  <c:v>26146</c:v>
                </c:pt>
                <c:pt idx="5">
                  <c:v>446434</c:v>
                </c:pt>
                <c:pt idx="6">
                  <c:v>844602</c:v>
                </c:pt>
                <c:pt idx="7">
                  <c:v>1288258</c:v>
                </c:pt>
                <c:pt idx="8">
                  <c:v>1739992</c:v>
                </c:pt>
                <c:pt idx="9">
                  <c:v>2216402</c:v>
                </c:pt>
                <c:pt idx="10">
                  <c:v>2541602</c:v>
                </c:pt>
                <c:pt idx="11">
                  <c:v>2819800</c:v>
                </c:pt>
                <c:pt idx="12">
                  <c:v>3260589</c:v>
                </c:pt>
                <c:pt idx="13">
                  <c:v>3603178</c:v>
                </c:pt>
                <c:pt idx="14">
                  <c:v>3913526</c:v>
                </c:pt>
                <c:pt idx="15">
                  <c:v>4129850</c:v>
                </c:pt>
                <c:pt idx="16">
                  <c:v>4512423</c:v>
                </c:pt>
                <c:pt idx="17">
                  <c:v>4904848</c:v>
                </c:pt>
                <c:pt idx="18">
                  <c:v>5234896</c:v>
                </c:pt>
                <c:pt idx="19">
                  <c:v>5512674</c:v>
                </c:pt>
                <c:pt idx="20">
                  <c:v>5847382</c:v>
                </c:pt>
                <c:pt idx="21">
                  <c:v>6133721</c:v>
                </c:pt>
                <c:pt idx="22">
                  <c:v>6406143</c:v>
                </c:pt>
                <c:pt idx="23">
                  <c:v>6657019</c:v>
                </c:pt>
                <c:pt idx="24">
                  <c:v>6829248</c:v>
                </c:pt>
                <c:pt idx="25">
                  <c:v>7044019</c:v>
                </c:pt>
                <c:pt idx="26">
                  <c:v>7433156</c:v>
                </c:pt>
                <c:pt idx="27">
                  <c:v>7734464</c:v>
                </c:pt>
                <c:pt idx="28">
                  <c:v>8157511</c:v>
                </c:pt>
                <c:pt idx="29">
                  <c:v>8591696</c:v>
                </c:pt>
                <c:pt idx="30">
                  <c:v>8921927</c:v>
                </c:pt>
                <c:pt idx="31">
                  <c:v>9162447</c:v>
                </c:pt>
                <c:pt idx="32">
                  <c:v>9297704</c:v>
                </c:pt>
                <c:pt idx="33">
                  <c:v>9553276</c:v>
                </c:pt>
                <c:pt idx="34">
                  <c:v>9786316</c:v>
                </c:pt>
                <c:pt idx="35">
                  <c:v>9978363</c:v>
                </c:pt>
                <c:pt idx="36">
                  <c:v>10205481</c:v>
                </c:pt>
                <c:pt idx="37">
                  <c:v>10428938</c:v>
                </c:pt>
                <c:pt idx="38">
                  <c:v>10642160</c:v>
                </c:pt>
                <c:pt idx="39">
                  <c:v>11513572</c:v>
                </c:pt>
                <c:pt idx="40">
                  <c:v>11980685</c:v>
                </c:pt>
                <c:pt idx="41">
                  <c:v>12399036</c:v>
                </c:pt>
                <c:pt idx="42">
                  <c:v>12996929</c:v>
                </c:pt>
                <c:pt idx="43">
                  <c:v>13645744</c:v>
                </c:pt>
                <c:pt idx="44">
                  <c:v>14286494</c:v>
                </c:pt>
                <c:pt idx="45">
                  <c:v>15348597</c:v>
                </c:pt>
                <c:pt idx="46">
                  <c:v>15571256</c:v>
                </c:pt>
                <c:pt idx="47">
                  <c:v>15903908</c:v>
                </c:pt>
                <c:pt idx="48">
                  <c:v>16254559</c:v>
                </c:pt>
                <c:pt idx="49">
                  <c:v>16468851</c:v>
                </c:pt>
                <c:pt idx="50">
                  <c:v>16653810</c:v>
                </c:pt>
                <c:pt idx="51">
                  <c:v>16896884</c:v>
                </c:pt>
                <c:pt idx="52">
                  <c:v>17123608</c:v>
                </c:pt>
                <c:pt idx="53">
                  <c:v>17377338</c:v>
                </c:pt>
                <c:pt idx="54">
                  <c:v>17862014</c:v>
                </c:pt>
                <c:pt idx="55">
                  <c:v>18221400</c:v>
                </c:pt>
                <c:pt idx="56">
                  <c:v>18437470</c:v>
                </c:pt>
                <c:pt idx="57">
                  <c:v>18599181</c:v>
                </c:pt>
                <c:pt idx="58">
                  <c:v>18791993</c:v>
                </c:pt>
                <c:pt idx="59">
                  <c:v>18995090</c:v>
                </c:pt>
                <c:pt idx="60">
                  <c:v>19247932</c:v>
                </c:pt>
                <c:pt idx="61">
                  <c:v>19614748</c:v>
                </c:pt>
                <c:pt idx="62">
                  <c:v>19860603</c:v>
                </c:pt>
                <c:pt idx="63">
                  <c:v>20022668</c:v>
                </c:pt>
                <c:pt idx="64">
                  <c:v>20435332</c:v>
                </c:pt>
                <c:pt idx="65">
                  <c:v>20727768</c:v>
                </c:pt>
                <c:pt idx="66">
                  <c:v>21305704</c:v>
                </c:pt>
                <c:pt idx="67">
                  <c:v>21580751</c:v>
                </c:pt>
                <c:pt idx="68">
                  <c:v>21783600</c:v>
                </c:pt>
                <c:pt idx="69">
                  <c:v>22017392</c:v>
                </c:pt>
                <c:pt idx="70">
                  <c:v>22255492</c:v>
                </c:pt>
                <c:pt idx="71">
                  <c:v>22534667</c:v>
                </c:pt>
                <c:pt idx="72">
                  <c:v>22937377</c:v>
                </c:pt>
                <c:pt idx="73">
                  <c:v>23500055</c:v>
                </c:pt>
                <c:pt idx="74">
                  <c:v>23795001</c:v>
                </c:pt>
                <c:pt idx="75">
                  <c:v>24027540</c:v>
                </c:pt>
                <c:pt idx="76">
                  <c:v>24286292</c:v>
                </c:pt>
                <c:pt idx="77">
                  <c:v>24548896</c:v>
                </c:pt>
                <c:pt idx="78">
                  <c:v>24839606</c:v>
                </c:pt>
                <c:pt idx="79">
                  <c:v>25081652</c:v>
                </c:pt>
                <c:pt idx="80">
                  <c:v>25181858</c:v>
                </c:pt>
                <c:pt idx="81">
                  <c:v>25382553</c:v>
                </c:pt>
                <c:pt idx="82">
                  <c:v>25551441</c:v>
                </c:pt>
                <c:pt idx="83">
                  <c:v>25743418</c:v>
                </c:pt>
                <c:pt idx="84">
                  <c:v>26183915</c:v>
                </c:pt>
                <c:pt idx="85">
                  <c:v>26621265</c:v>
                </c:pt>
                <c:pt idx="86">
                  <c:v>27004276</c:v>
                </c:pt>
                <c:pt idx="87">
                  <c:v>27383936</c:v>
                </c:pt>
                <c:pt idx="88">
                  <c:v>27684466</c:v>
                </c:pt>
                <c:pt idx="89">
                  <c:v>27979156</c:v>
                </c:pt>
                <c:pt idx="90">
                  <c:v>28156788</c:v>
                </c:pt>
                <c:pt idx="91">
                  <c:v>28354106</c:v>
                </c:pt>
                <c:pt idx="92">
                  <c:v>28524360</c:v>
                </c:pt>
                <c:pt idx="93">
                  <c:v>28692824</c:v>
                </c:pt>
                <c:pt idx="94">
                  <c:v>28919563</c:v>
                </c:pt>
                <c:pt idx="95">
                  <c:v>29114190</c:v>
                </c:pt>
                <c:pt idx="96">
                  <c:v>29501746</c:v>
                </c:pt>
                <c:pt idx="97">
                  <c:v>29955669</c:v>
                </c:pt>
                <c:pt idx="98">
                  <c:v>30298397</c:v>
                </c:pt>
                <c:pt idx="99">
                  <c:v>30620412</c:v>
                </c:pt>
                <c:pt idx="100">
                  <c:v>30911745</c:v>
                </c:pt>
                <c:pt idx="101">
                  <c:v>31053443</c:v>
                </c:pt>
                <c:pt idx="102">
                  <c:v>31301104</c:v>
                </c:pt>
                <c:pt idx="103">
                  <c:v>31630952</c:v>
                </c:pt>
                <c:pt idx="104">
                  <c:v>31866628</c:v>
                </c:pt>
                <c:pt idx="105">
                  <c:v>32118274</c:v>
                </c:pt>
                <c:pt idx="106">
                  <c:v>32383754</c:v>
                </c:pt>
                <c:pt idx="107">
                  <c:v>32604097</c:v>
                </c:pt>
                <c:pt idx="108">
                  <c:v>32861551</c:v>
                </c:pt>
                <c:pt idx="109">
                  <c:v>33070964</c:v>
                </c:pt>
                <c:pt idx="110">
                  <c:v>33417617</c:v>
                </c:pt>
                <c:pt idx="111">
                  <c:v>33693829</c:v>
                </c:pt>
                <c:pt idx="112">
                  <c:v>33948646</c:v>
                </c:pt>
                <c:pt idx="113">
                  <c:v>34190868</c:v>
                </c:pt>
                <c:pt idx="114">
                  <c:v>34382067</c:v>
                </c:pt>
                <c:pt idx="115">
                  <c:v>34592878</c:v>
                </c:pt>
                <c:pt idx="116">
                  <c:v>34877358</c:v>
                </c:pt>
                <c:pt idx="117">
                  <c:v>35307328</c:v>
                </c:pt>
                <c:pt idx="118">
                  <c:v>35560363</c:v>
                </c:pt>
                <c:pt idx="119">
                  <c:v>35727397</c:v>
                </c:pt>
                <c:pt idx="120">
                  <c:v>35933728</c:v>
                </c:pt>
                <c:pt idx="121">
                  <c:v>36106134</c:v>
                </c:pt>
                <c:pt idx="122">
                  <c:v>36273550</c:v>
                </c:pt>
                <c:pt idx="123">
                  <c:v>36471673</c:v>
                </c:pt>
                <c:pt idx="124">
                  <c:v>36766643</c:v>
                </c:pt>
                <c:pt idx="125">
                  <c:v>37144930</c:v>
                </c:pt>
                <c:pt idx="126">
                  <c:v>37561158</c:v>
                </c:pt>
                <c:pt idx="127">
                  <c:v>37993541</c:v>
                </c:pt>
                <c:pt idx="128">
                  <c:v>38400506</c:v>
                </c:pt>
                <c:pt idx="129">
                  <c:v>38614592</c:v>
                </c:pt>
                <c:pt idx="130">
                  <c:v>38817365</c:v>
                </c:pt>
                <c:pt idx="131">
                  <c:v>39209981</c:v>
                </c:pt>
                <c:pt idx="132">
                  <c:v>39638845</c:v>
                </c:pt>
                <c:pt idx="133">
                  <c:v>39904971</c:v>
                </c:pt>
                <c:pt idx="134">
                  <c:v>40157389</c:v>
                </c:pt>
                <c:pt idx="135">
                  <c:v>40552420</c:v>
                </c:pt>
                <c:pt idx="136">
                  <c:v>40933762</c:v>
                </c:pt>
                <c:pt idx="137">
                  <c:v>41135361</c:v>
                </c:pt>
                <c:pt idx="138">
                  <c:v>41420398</c:v>
                </c:pt>
                <c:pt idx="139">
                  <c:v>41614852</c:v>
                </c:pt>
                <c:pt idx="140">
                  <c:v>41793547</c:v>
                </c:pt>
                <c:pt idx="141">
                  <c:v>41932551</c:v>
                </c:pt>
                <c:pt idx="142">
                  <c:v>42096505</c:v>
                </c:pt>
                <c:pt idx="143">
                  <c:v>42469076</c:v>
                </c:pt>
                <c:pt idx="144">
                  <c:v>42975451</c:v>
                </c:pt>
                <c:pt idx="145">
                  <c:v>43332198</c:v>
                </c:pt>
                <c:pt idx="146">
                  <c:v>43729335</c:v>
                </c:pt>
                <c:pt idx="147">
                  <c:v>43989101</c:v>
                </c:pt>
              </c:numCache>
            </c:numRef>
          </c:yVal>
          <c:smooth val="0"/>
        </c:ser>
        <c:ser>
          <c:idx val="32"/>
          <c:order val="32"/>
          <c:tx>
            <c:strRef>
              <c:f>'data vs time'!$AH$2</c:f>
              <c:strCache>
                <c:ptCount val="1"/>
                <c:pt idx="0">
                  <c:v>Gatsby-RTSP-720p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time'!$AH$3:$AH$155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8760</c:v>
                </c:pt>
                <c:pt idx="3">
                  <c:v>63697</c:v>
                </c:pt>
                <c:pt idx="4">
                  <c:v>76046</c:v>
                </c:pt>
                <c:pt idx="5">
                  <c:v>700524</c:v>
                </c:pt>
                <c:pt idx="6">
                  <c:v>1606609</c:v>
                </c:pt>
                <c:pt idx="7">
                  <c:v>2640869</c:v>
                </c:pt>
                <c:pt idx="8">
                  <c:v>3700836</c:v>
                </c:pt>
                <c:pt idx="9">
                  <c:v>4678458</c:v>
                </c:pt>
                <c:pt idx="10">
                  <c:v>5605668</c:v>
                </c:pt>
                <c:pt idx="11">
                  <c:v>6131119</c:v>
                </c:pt>
                <c:pt idx="12">
                  <c:v>6950971</c:v>
                </c:pt>
                <c:pt idx="13">
                  <c:v>7886939</c:v>
                </c:pt>
                <c:pt idx="14">
                  <c:v>8527843</c:v>
                </c:pt>
                <c:pt idx="15">
                  <c:v>9041767</c:v>
                </c:pt>
                <c:pt idx="16">
                  <c:v>9786864</c:v>
                </c:pt>
                <c:pt idx="17">
                  <c:v>10640813</c:v>
                </c:pt>
                <c:pt idx="18">
                  <c:v>11936460</c:v>
                </c:pt>
                <c:pt idx="19">
                  <c:v>12567386</c:v>
                </c:pt>
                <c:pt idx="20">
                  <c:v>13245060</c:v>
                </c:pt>
                <c:pt idx="21">
                  <c:v>13903793</c:v>
                </c:pt>
                <c:pt idx="22">
                  <c:v>14571114</c:v>
                </c:pt>
                <c:pt idx="23">
                  <c:v>15369190</c:v>
                </c:pt>
                <c:pt idx="24">
                  <c:v>15846684</c:v>
                </c:pt>
                <c:pt idx="25">
                  <c:v>16307404</c:v>
                </c:pt>
                <c:pt idx="26">
                  <c:v>17242518</c:v>
                </c:pt>
                <c:pt idx="27">
                  <c:v>18264370</c:v>
                </c:pt>
                <c:pt idx="28">
                  <c:v>19332344</c:v>
                </c:pt>
                <c:pt idx="29">
                  <c:v>20249265</c:v>
                </c:pt>
                <c:pt idx="30">
                  <c:v>21111201</c:v>
                </c:pt>
                <c:pt idx="31">
                  <c:v>21784507</c:v>
                </c:pt>
                <c:pt idx="32">
                  <c:v>22372568</c:v>
                </c:pt>
                <c:pt idx="33">
                  <c:v>22693460</c:v>
                </c:pt>
                <c:pt idx="34">
                  <c:v>23322861</c:v>
                </c:pt>
                <c:pt idx="35">
                  <c:v>23839009</c:v>
                </c:pt>
                <c:pt idx="36">
                  <c:v>24376716</c:v>
                </c:pt>
                <c:pt idx="37">
                  <c:v>24956160</c:v>
                </c:pt>
                <c:pt idx="38">
                  <c:v>25379348</c:v>
                </c:pt>
                <c:pt idx="39">
                  <c:v>26915828</c:v>
                </c:pt>
                <c:pt idx="40">
                  <c:v>28428172</c:v>
                </c:pt>
                <c:pt idx="41">
                  <c:v>29557655</c:v>
                </c:pt>
                <c:pt idx="42">
                  <c:v>30534399</c:v>
                </c:pt>
                <c:pt idx="43">
                  <c:v>32389858</c:v>
                </c:pt>
                <c:pt idx="44">
                  <c:v>33350895</c:v>
                </c:pt>
                <c:pt idx="45">
                  <c:v>36237806</c:v>
                </c:pt>
                <c:pt idx="46">
                  <c:v>37323764</c:v>
                </c:pt>
                <c:pt idx="47">
                  <c:v>38148346</c:v>
                </c:pt>
                <c:pt idx="48">
                  <c:v>39068195</c:v>
                </c:pt>
                <c:pt idx="49">
                  <c:v>39544337</c:v>
                </c:pt>
                <c:pt idx="50">
                  <c:v>39932813</c:v>
                </c:pt>
                <c:pt idx="51">
                  <c:v>40479763</c:v>
                </c:pt>
                <c:pt idx="52">
                  <c:v>41021199</c:v>
                </c:pt>
                <c:pt idx="53">
                  <c:v>41635921</c:v>
                </c:pt>
                <c:pt idx="54">
                  <c:v>42596168</c:v>
                </c:pt>
                <c:pt idx="55">
                  <c:v>43482468</c:v>
                </c:pt>
                <c:pt idx="56">
                  <c:v>44250288</c:v>
                </c:pt>
                <c:pt idx="57">
                  <c:v>44735744</c:v>
                </c:pt>
                <c:pt idx="58">
                  <c:v>45184803</c:v>
                </c:pt>
                <c:pt idx="59">
                  <c:v>45687414</c:v>
                </c:pt>
                <c:pt idx="60">
                  <c:v>46253008</c:v>
                </c:pt>
                <c:pt idx="61">
                  <c:v>47091711</c:v>
                </c:pt>
                <c:pt idx="62">
                  <c:v>47742609</c:v>
                </c:pt>
                <c:pt idx="63">
                  <c:v>48370347</c:v>
                </c:pt>
                <c:pt idx="64">
                  <c:v>49200932</c:v>
                </c:pt>
                <c:pt idx="65">
                  <c:v>49826602</c:v>
                </c:pt>
                <c:pt idx="66">
                  <c:v>50806276</c:v>
                </c:pt>
                <c:pt idx="67">
                  <c:v>51875595</c:v>
                </c:pt>
                <c:pt idx="68">
                  <c:v>52365763</c:v>
                </c:pt>
                <c:pt idx="69">
                  <c:v>52835721</c:v>
                </c:pt>
                <c:pt idx="70">
                  <c:v>53489853</c:v>
                </c:pt>
                <c:pt idx="71">
                  <c:v>54261224</c:v>
                </c:pt>
                <c:pt idx="72">
                  <c:v>55090548</c:v>
                </c:pt>
                <c:pt idx="73">
                  <c:v>56509131</c:v>
                </c:pt>
                <c:pt idx="74">
                  <c:v>57680475</c:v>
                </c:pt>
                <c:pt idx="75">
                  <c:v>58335686</c:v>
                </c:pt>
                <c:pt idx="76">
                  <c:v>59088331</c:v>
                </c:pt>
                <c:pt idx="77">
                  <c:v>59847486</c:v>
                </c:pt>
                <c:pt idx="78">
                  <c:v>60551677</c:v>
                </c:pt>
                <c:pt idx="79">
                  <c:v>61073947</c:v>
                </c:pt>
                <c:pt idx="80">
                  <c:v>61256019</c:v>
                </c:pt>
                <c:pt idx="81">
                  <c:v>61781062</c:v>
                </c:pt>
                <c:pt idx="82">
                  <c:v>62228858</c:v>
                </c:pt>
                <c:pt idx="83">
                  <c:v>62562104</c:v>
                </c:pt>
                <c:pt idx="84">
                  <c:v>63429745</c:v>
                </c:pt>
                <c:pt idx="85">
                  <c:v>64354266</c:v>
                </c:pt>
                <c:pt idx="86">
                  <c:v>65383288</c:v>
                </c:pt>
                <c:pt idx="87">
                  <c:v>66164575</c:v>
                </c:pt>
                <c:pt idx="88">
                  <c:v>66886211</c:v>
                </c:pt>
                <c:pt idx="89">
                  <c:v>67633065</c:v>
                </c:pt>
                <c:pt idx="90">
                  <c:v>68216625</c:v>
                </c:pt>
                <c:pt idx="91">
                  <c:v>68616885</c:v>
                </c:pt>
                <c:pt idx="92">
                  <c:v>69053690</c:v>
                </c:pt>
                <c:pt idx="93">
                  <c:v>69407186</c:v>
                </c:pt>
                <c:pt idx="94">
                  <c:v>70031748</c:v>
                </c:pt>
                <c:pt idx="95">
                  <c:v>70639147</c:v>
                </c:pt>
                <c:pt idx="96">
                  <c:v>71281715</c:v>
                </c:pt>
                <c:pt idx="97">
                  <c:v>72188861</c:v>
                </c:pt>
                <c:pt idx="98">
                  <c:v>73004333</c:v>
                </c:pt>
                <c:pt idx="99">
                  <c:v>73569840</c:v>
                </c:pt>
                <c:pt idx="100">
                  <c:v>74403868</c:v>
                </c:pt>
                <c:pt idx="101">
                  <c:v>74832565</c:v>
                </c:pt>
                <c:pt idx="102">
                  <c:v>75275463</c:v>
                </c:pt>
                <c:pt idx="103">
                  <c:v>76053464</c:v>
                </c:pt>
                <c:pt idx="104">
                  <c:v>76744935</c:v>
                </c:pt>
                <c:pt idx="105">
                  <c:v>77235701</c:v>
                </c:pt>
                <c:pt idx="106">
                  <c:v>77794543</c:v>
                </c:pt>
                <c:pt idx="107">
                  <c:v>78384409</c:v>
                </c:pt>
                <c:pt idx="108">
                  <c:v>79040524</c:v>
                </c:pt>
                <c:pt idx="109">
                  <c:v>79680034</c:v>
                </c:pt>
                <c:pt idx="110">
                  <c:v>80578786</c:v>
                </c:pt>
                <c:pt idx="111">
                  <c:v>81476408</c:v>
                </c:pt>
                <c:pt idx="112">
                  <c:v>82079945</c:v>
                </c:pt>
                <c:pt idx="113">
                  <c:v>82617940</c:v>
                </c:pt>
                <c:pt idx="114">
                  <c:v>83038480</c:v>
                </c:pt>
                <c:pt idx="115">
                  <c:v>83411016</c:v>
                </c:pt>
                <c:pt idx="116">
                  <c:v>83987269</c:v>
                </c:pt>
                <c:pt idx="117">
                  <c:v>84742257</c:v>
                </c:pt>
                <c:pt idx="118">
                  <c:v>85441026</c:v>
                </c:pt>
                <c:pt idx="119">
                  <c:v>86052203</c:v>
                </c:pt>
                <c:pt idx="120">
                  <c:v>86388772</c:v>
                </c:pt>
                <c:pt idx="121">
                  <c:v>86738541</c:v>
                </c:pt>
                <c:pt idx="122">
                  <c:v>87150834</c:v>
                </c:pt>
                <c:pt idx="123">
                  <c:v>87544987</c:v>
                </c:pt>
                <c:pt idx="124">
                  <c:v>88208216</c:v>
                </c:pt>
                <c:pt idx="125">
                  <c:v>88974112</c:v>
                </c:pt>
                <c:pt idx="126">
                  <c:v>89917366</c:v>
                </c:pt>
                <c:pt idx="127">
                  <c:v>91048320</c:v>
                </c:pt>
                <c:pt idx="128">
                  <c:v>92172158</c:v>
                </c:pt>
                <c:pt idx="129">
                  <c:v>92708163</c:v>
                </c:pt>
                <c:pt idx="130">
                  <c:v>93256386</c:v>
                </c:pt>
                <c:pt idx="131">
                  <c:v>93914051</c:v>
                </c:pt>
                <c:pt idx="132">
                  <c:v>94954116</c:v>
                </c:pt>
                <c:pt idx="133">
                  <c:v>95704807</c:v>
                </c:pt>
                <c:pt idx="134">
                  <c:v>96282700</c:v>
                </c:pt>
                <c:pt idx="135">
                  <c:v>97071940</c:v>
                </c:pt>
                <c:pt idx="136">
                  <c:v>98120897</c:v>
                </c:pt>
                <c:pt idx="137">
                  <c:v>98725401</c:v>
                </c:pt>
                <c:pt idx="138">
                  <c:v>99397413</c:v>
                </c:pt>
                <c:pt idx="139">
                  <c:v>100020557</c:v>
                </c:pt>
                <c:pt idx="140">
                  <c:v>100365522</c:v>
                </c:pt>
                <c:pt idx="141">
                  <c:v>100700982</c:v>
                </c:pt>
                <c:pt idx="142">
                  <c:v>101084443</c:v>
                </c:pt>
                <c:pt idx="143">
                  <c:v>101664100</c:v>
                </c:pt>
                <c:pt idx="144">
                  <c:v>102664536</c:v>
                </c:pt>
                <c:pt idx="145">
                  <c:v>103462480</c:v>
                </c:pt>
                <c:pt idx="146">
                  <c:v>104385197</c:v>
                </c:pt>
                <c:pt idx="147">
                  <c:v>104876587</c:v>
                </c:pt>
                <c:pt idx="148">
                  <c:v>105064810</c:v>
                </c:pt>
              </c:numCache>
            </c:numRef>
          </c:yVal>
          <c:smooth val="0"/>
        </c:ser>
        <c:ser>
          <c:idx val="33"/>
          <c:order val="33"/>
          <c:tx>
            <c:strRef>
              <c:f>'data vs time'!$AI$2</c:f>
              <c:strCache>
                <c:ptCount val="1"/>
                <c:pt idx="0">
                  <c:v>Gatsby-RTSP-1080p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time'!$AI$3:$AI$155</c:f>
              <c:numCache>
                <c:formatCode>General</c:formatCode>
                <c:ptCount val="153"/>
                <c:pt idx="0">
                  <c:v>0</c:v>
                </c:pt>
                <c:pt idx="1">
                  <c:v>25</c:v>
                </c:pt>
                <c:pt idx="2">
                  <c:v>93355</c:v>
                </c:pt>
                <c:pt idx="3">
                  <c:v>106172</c:v>
                </c:pt>
                <c:pt idx="4">
                  <c:v>119476</c:v>
                </c:pt>
                <c:pt idx="5">
                  <c:v>804604</c:v>
                </c:pt>
                <c:pt idx="6">
                  <c:v>2178113</c:v>
                </c:pt>
                <c:pt idx="7">
                  <c:v>3809092</c:v>
                </c:pt>
                <c:pt idx="8">
                  <c:v>5804080</c:v>
                </c:pt>
                <c:pt idx="9">
                  <c:v>7342474</c:v>
                </c:pt>
                <c:pt idx="10">
                  <c:v>9213594</c:v>
                </c:pt>
                <c:pt idx="11">
                  <c:v>10091829</c:v>
                </c:pt>
                <c:pt idx="12">
                  <c:v>11414461</c:v>
                </c:pt>
                <c:pt idx="13">
                  <c:v>13078668</c:v>
                </c:pt>
                <c:pt idx="14">
                  <c:v>14038599</c:v>
                </c:pt>
                <c:pt idx="15">
                  <c:v>15121791</c:v>
                </c:pt>
                <c:pt idx="16">
                  <c:v>16203816</c:v>
                </c:pt>
                <c:pt idx="17">
                  <c:v>17866105</c:v>
                </c:pt>
                <c:pt idx="18">
                  <c:v>20801075</c:v>
                </c:pt>
                <c:pt idx="19">
                  <c:v>22255259</c:v>
                </c:pt>
                <c:pt idx="20">
                  <c:v>23459014</c:v>
                </c:pt>
                <c:pt idx="21">
                  <c:v>24529080</c:v>
                </c:pt>
                <c:pt idx="22">
                  <c:v>25933849</c:v>
                </c:pt>
                <c:pt idx="23">
                  <c:v>27513714</c:v>
                </c:pt>
                <c:pt idx="24">
                  <c:v>28561880</c:v>
                </c:pt>
                <c:pt idx="25">
                  <c:v>29282896</c:v>
                </c:pt>
                <c:pt idx="26">
                  <c:v>30689915</c:v>
                </c:pt>
                <c:pt idx="27">
                  <c:v>32539789</c:v>
                </c:pt>
                <c:pt idx="28">
                  <c:v>34327557</c:v>
                </c:pt>
                <c:pt idx="29">
                  <c:v>36003541</c:v>
                </c:pt>
                <c:pt idx="30">
                  <c:v>37647849</c:v>
                </c:pt>
                <c:pt idx="31">
                  <c:v>38837093</c:v>
                </c:pt>
                <c:pt idx="32">
                  <c:v>40106217</c:v>
                </c:pt>
                <c:pt idx="33">
                  <c:v>40575042</c:v>
                </c:pt>
                <c:pt idx="34">
                  <c:v>41528547</c:v>
                </c:pt>
                <c:pt idx="35">
                  <c:v>42497772</c:v>
                </c:pt>
                <c:pt idx="36">
                  <c:v>43448291</c:v>
                </c:pt>
                <c:pt idx="37">
                  <c:v>44454992</c:v>
                </c:pt>
                <c:pt idx="38">
                  <c:v>45219678</c:v>
                </c:pt>
                <c:pt idx="39">
                  <c:v>47158736</c:v>
                </c:pt>
                <c:pt idx="40">
                  <c:v>50124967</c:v>
                </c:pt>
                <c:pt idx="41">
                  <c:v>52232218</c:v>
                </c:pt>
                <c:pt idx="42">
                  <c:v>53781115</c:v>
                </c:pt>
                <c:pt idx="43">
                  <c:v>56923482</c:v>
                </c:pt>
                <c:pt idx="44">
                  <c:v>58791073</c:v>
                </c:pt>
                <c:pt idx="45">
                  <c:v>63207537</c:v>
                </c:pt>
                <c:pt idx="46">
                  <c:v>65454552</c:v>
                </c:pt>
                <c:pt idx="47">
                  <c:v>66932574</c:v>
                </c:pt>
                <c:pt idx="48">
                  <c:v>68853409</c:v>
                </c:pt>
                <c:pt idx="49">
                  <c:v>69727065</c:v>
                </c:pt>
                <c:pt idx="50">
                  <c:v>70413062</c:v>
                </c:pt>
                <c:pt idx="51">
                  <c:v>71349331</c:v>
                </c:pt>
                <c:pt idx="52">
                  <c:v>72313861</c:v>
                </c:pt>
                <c:pt idx="53">
                  <c:v>73546662</c:v>
                </c:pt>
                <c:pt idx="54">
                  <c:v>74938637</c:v>
                </c:pt>
                <c:pt idx="55">
                  <c:v>76305502</c:v>
                </c:pt>
                <c:pt idx="56">
                  <c:v>77503008</c:v>
                </c:pt>
                <c:pt idx="57">
                  <c:v>78451822</c:v>
                </c:pt>
                <c:pt idx="58">
                  <c:v>79348094</c:v>
                </c:pt>
                <c:pt idx="59">
                  <c:v>80195280</c:v>
                </c:pt>
                <c:pt idx="60">
                  <c:v>81278045</c:v>
                </c:pt>
                <c:pt idx="61">
                  <c:v>82729984</c:v>
                </c:pt>
                <c:pt idx="62">
                  <c:v>83953860</c:v>
                </c:pt>
                <c:pt idx="63">
                  <c:v>85081405</c:v>
                </c:pt>
                <c:pt idx="64">
                  <c:v>86320132</c:v>
                </c:pt>
                <c:pt idx="65">
                  <c:v>87441290</c:v>
                </c:pt>
                <c:pt idx="66">
                  <c:v>88939342</c:v>
                </c:pt>
                <c:pt idx="67">
                  <c:v>90868020</c:v>
                </c:pt>
                <c:pt idx="68">
                  <c:v>91678545</c:v>
                </c:pt>
                <c:pt idx="69">
                  <c:v>92536783</c:v>
                </c:pt>
                <c:pt idx="70">
                  <c:v>93667802</c:v>
                </c:pt>
                <c:pt idx="71">
                  <c:v>95161185</c:v>
                </c:pt>
                <c:pt idx="72">
                  <c:v>96737234</c:v>
                </c:pt>
                <c:pt idx="73">
                  <c:v>99048768</c:v>
                </c:pt>
                <c:pt idx="74">
                  <c:v>101088472</c:v>
                </c:pt>
                <c:pt idx="75">
                  <c:v>102311991</c:v>
                </c:pt>
                <c:pt idx="76">
                  <c:v>103822217</c:v>
                </c:pt>
                <c:pt idx="77">
                  <c:v>105238559</c:v>
                </c:pt>
                <c:pt idx="78">
                  <c:v>106452530</c:v>
                </c:pt>
                <c:pt idx="79">
                  <c:v>107292420</c:v>
                </c:pt>
                <c:pt idx="80">
                  <c:v>107570904</c:v>
                </c:pt>
                <c:pt idx="81">
                  <c:v>108449416</c:v>
                </c:pt>
                <c:pt idx="82">
                  <c:v>109365371</c:v>
                </c:pt>
                <c:pt idx="83">
                  <c:v>110113117</c:v>
                </c:pt>
                <c:pt idx="84">
                  <c:v>111526882</c:v>
                </c:pt>
                <c:pt idx="85">
                  <c:v>112933214</c:v>
                </c:pt>
                <c:pt idx="86">
                  <c:v>114417427</c:v>
                </c:pt>
                <c:pt idx="87">
                  <c:v>115786565</c:v>
                </c:pt>
                <c:pt idx="88">
                  <c:v>117080751</c:v>
                </c:pt>
                <c:pt idx="89">
                  <c:v>118425852</c:v>
                </c:pt>
                <c:pt idx="90">
                  <c:v>119566802</c:v>
                </c:pt>
                <c:pt idx="91">
                  <c:v>120453221</c:v>
                </c:pt>
                <c:pt idx="92">
                  <c:v>121166349</c:v>
                </c:pt>
                <c:pt idx="93">
                  <c:v>121719466</c:v>
                </c:pt>
                <c:pt idx="94">
                  <c:v>122710709</c:v>
                </c:pt>
                <c:pt idx="95">
                  <c:v>123831930</c:v>
                </c:pt>
                <c:pt idx="96">
                  <c:v>124865025</c:v>
                </c:pt>
                <c:pt idx="97">
                  <c:v>126309661</c:v>
                </c:pt>
                <c:pt idx="98">
                  <c:v>127690501</c:v>
                </c:pt>
                <c:pt idx="99">
                  <c:v>128709850</c:v>
                </c:pt>
                <c:pt idx="100">
                  <c:v>130149492</c:v>
                </c:pt>
                <c:pt idx="101">
                  <c:v>130994272</c:v>
                </c:pt>
                <c:pt idx="102">
                  <c:v>131869805</c:v>
                </c:pt>
                <c:pt idx="103">
                  <c:v>133072556</c:v>
                </c:pt>
                <c:pt idx="104">
                  <c:v>134310795</c:v>
                </c:pt>
                <c:pt idx="105">
                  <c:v>135138846</c:v>
                </c:pt>
                <c:pt idx="106">
                  <c:v>136058425</c:v>
                </c:pt>
                <c:pt idx="107">
                  <c:v>137090885</c:v>
                </c:pt>
                <c:pt idx="108">
                  <c:v>138463865</c:v>
                </c:pt>
                <c:pt idx="109">
                  <c:v>139672434</c:v>
                </c:pt>
                <c:pt idx="110">
                  <c:v>141499819</c:v>
                </c:pt>
                <c:pt idx="111">
                  <c:v>143247220</c:v>
                </c:pt>
                <c:pt idx="112">
                  <c:v>144343187</c:v>
                </c:pt>
                <c:pt idx="113">
                  <c:v>145190620</c:v>
                </c:pt>
                <c:pt idx="114">
                  <c:v>145857967</c:v>
                </c:pt>
                <c:pt idx="115">
                  <c:v>146488950</c:v>
                </c:pt>
                <c:pt idx="116">
                  <c:v>147500980</c:v>
                </c:pt>
                <c:pt idx="117">
                  <c:v>148804783</c:v>
                </c:pt>
                <c:pt idx="118">
                  <c:v>149865273</c:v>
                </c:pt>
                <c:pt idx="119">
                  <c:v>150952795</c:v>
                </c:pt>
                <c:pt idx="120">
                  <c:v>151588770</c:v>
                </c:pt>
                <c:pt idx="121">
                  <c:v>152368891</c:v>
                </c:pt>
                <c:pt idx="122">
                  <c:v>153051669</c:v>
                </c:pt>
                <c:pt idx="123">
                  <c:v>153769425</c:v>
                </c:pt>
                <c:pt idx="124">
                  <c:v>154829236</c:v>
                </c:pt>
                <c:pt idx="125">
                  <c:v>156206842</c:v>
                </c:pt>
                <c:pt idx="126">
                  <c:v>157979230</c:v>
                </c:pt>
                <c:pt idx="127">
                  <c:v>159978126</c:v>
                </c:pt>
                <c:pt idx="128">
                  <c:v>161914347</c:v>
                </c:pt>
                <c:pt idx="129">
                  <c:v>162791362</c:v>
                </c:pt>
                <c:pt idx="130">
                  <c:v>163789133</c:v>
                </c:pt>
                <c:pt idx="131">
                  <c:v>164934452</c:v>
                </c:pt>
                <c:pt idx="132">
                  <c:v>166730899</c:v>
                </c:pt>
                <c:pt idx="133">
                  <c:v>167797573</c:v>
                </c:pt>
                <c:pt idx="134">
                  <c:v>168827478</c:v>
                </c:pt>
                <c:pt idx="135">
                  <c:v>170221380</c:v>
                </c:pt>
                <c:pt idx="136">
                  <c:v>172069552</c:v>
                </c:pt>
                <c:pt idx="137">
                  <c:v>173057145</c:v>
                </c:pt>
                <c:pt idx="138">
                  <c:v>174299135</c:v>
                </c:pt>
                <c:pt idx="139">
                  <c:v>175367406</c:v>
                </c:pt>
                <c:pt idx="140">
                  <c:v>176008340</c:v>
                </c:pt>
                <c:pt idx="141">
                  <c:v>176646774</c:v>
                </c:pt>
                <c:pt idx="142">
                  <c:v>177396866</c:v>
                </c:pt>
                <c:pt idx="143">
                  <c:v>178303015</c:v>
                </c:pt>
                <c:pt idx="144">
                  <c:v>180062411</c:v>
                </c:pt>
                <c:pt idx="145">
                  <c:v>181313263</c:v>
                </c:pt>
                <c:pt idx="146">
                  <c:v>182614127</c:v>
                </c:pt>
                <c:pt idx="147">
                  <c:v>183435837</c:v>
                </c:pt>
                <c:pt idx="148">
                  <c:v>183700016</c:v>
                </c:pt>
              </c:numCache>
            </c:numRef>
          </c:yVal>
          <c:smooth val="0"/>
        </c:ser>
        <c:ser>
          <c:idx val="34"/>
          <c:order val="34"/>
          <c:tx>
            <c:strRef>
              <c:f>'data vs time'!$AJ$2</c:f>
              <c:strCache>
                <c:ptCount val="1"/>
                <c:pt idx="0">
                  <c:v>Gatsby-HTTP-320p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time'!$AJ$3:$AJ$155</c:f>
              <c:numCache>
                <c:formatCode>General</c:formatCode>
                <c:ptCount val="153"/>
                <c:pt idx="0">
                  <c:v>0</c:v>
                </c:pt>
                <c:pt idx="1">
                  <c:v>72</c:v>
                </c:pt>
                <c:pt idx="2">
                  <c:v>3714</c:v>
                </c:pt>
                <c:pt idx="3">
                  <c:v>3714</c:v>
                </c:pt>
                <c:pt idx="4">
                  <c:v>7500</c:v>
                </c:pt>
                <c:pt idx="5">
                  <c:v>11368</c:v>
                </c:pt>
                <c:pt idx="6">
                  <c:v>70189</c:v>
                </c:pt>
                <c:pt idx="7">
                  <c:v>136159</c:v>
                </c:pt>
                <c:pt idx="8">
                  <c:v>192684</c:v>
                </c:pt>
                <c:pt idx="9">
                  <c:v>238709</c:v>
                </c:pt>
                <c:pt idx="10">
                  <c:v>312624</c:v>
                </c:pt>
                <c:pt idx="11">
                  <c:v>358993</c:v>
                </c:pt>
                <c:pt idx="12">
                  <c:v>422269</c:v>
                </c:pt>
                <c:pt idx="13">
                  <c:v>498922</c:v>
                </c:pt>
                <c:pt idx="14">
                  <c:v>553272</c:v>
                </c:pt>
                <c:pt idx="15">
                  <c:v>599178</c:v>
                </c:pt>
                <c:pt idx="16">
                  <c:v>643435</c:v>
                </c:pt>
                <c:pt idx="17">
                  <c:v>689376</c:v>
                </c:pt>
                <c:pt idx="18">
                  <c:v>734320</c:v>
                </c:pt>
                <c:pt idx="19">
                  <c:v>782534</c:v>
                </c:pt>
                <c:pt idx="20">
                  <c:v>835833</c:v>
                </c:pt>
                <c:pt idx="21">
                  <c:v>888094</c:v>
                </c:pt>
                <c:pt idx="22">
                  <c:v>932023</c:v>
                </c:pt>
                <c:pt idx="23">
                  <c:v>981324</c:v>
                </c:pt>
                <c:pt idx="24">
                  <c:v>981324</c:v>
                </c:pt>
                <c:pt idx="25">
                  <c:v>1027813</c:v>
                </c:pt>
                <c:pt idx="26">
                  <c:v>1074158</c:v>
                </c:pt>
                <c:pt idx="27">
                  <c:v>1119043</c:v>
                </c:pt>
                <c:pt idx="28">
                  <c:v>1171900</c:v>
                </c:pt>
                <c:pt idx="29">
                  <c:v>1224941</c:v>
                </c:pt>
                <c:pt idx="30">
                  <c:v>1298773</c:v>
                </c:pt>
                <c:pt idx="31">
                  <c:v>1342484</c:v>
                </c:pt>
                <c:pt idx="32">
                  <c:v>1379479</c:v>
                </c:pt>
                <c:pt idx="33">
                  <c:v>1412787</c:v>
                </c:pt>
                <c:pt idx="34">
                  <c:v>1458933</c:v>
                </c:pt>
                <c:pt idx="35">
                  <c:v>1500140</c:v>
                </c:pt>
                <c:pt idx="36">
                  <c:v>1535992</c:v>
                </c:pt>
                <c:pt idx="37">
                  <c:v>1572280</c:v>
                </c:pt>
                <c:pt idx="38">
                  <c:v>1608499</c:v>
                </c:pt>
                <c:pt idx="39">
                  <c:v>1677259</c:v>
                </c:pt>
                <c:pt idx="40">
                  <c:v>1753858</c:v>
                </c:pt>
                <c:pt idx="41">
                  <c:v>1835280</c:v>
                </c:pt>
                <c:pt idx="42">
                  <c:v>1835280</c:v>
                </c:pt>
                <c:pt idx="43">
                  <c:v>1906288</c:v>
                </c:pt>
                <c:pt idx="44">
                  <c:v>1991524</c:v>
                </c:pt>
                <c:pt idx="45">
                  <c:v>2069801</c:v>
                </c:pt>
                <c:pt idx="46">
                  <c:v>2156995</c:v>
                </c:pt>
                <c:pt idx="47">
                  <c:v>2197632</c:v>
                </c:pt>
                <c:pt idx="48">
                  <c:v>2234170</c:v>
                </c:pt>
                <c:pt idx="49">
                  <c:v>2291178</c:v>
                </c:pt>
                <c:pt idx="50">
                  <c:v>2318002</c:v>
                </c:pt>
                <c:pt idx="51">
                  <c:v>2361449</c:v>
                </c:pt>
                <c:pt idx="52">
                  <c:v>2392990</c:v>
                </c:pt>
                <c:pt idx="53">
                  <c:v>2428057</c:v>
                </c:pt>
                <c:pt idx="54">
                  <c:v>2467394</c:v>
                </c:pt>
                <c:pt idx="55">
                  <c:v>2526981</c:v>
                </c:pt>
                <c:pt idx="56">
                  <c:v>2574453</c:v>
                </c:pt>
                <c:pt idx="57">
                  <c:v>2612100</c:v>
                </c:pt>
                <c:pt idx="58">
                  <c:v>2612100</c:v>
                </c:pt>
                <c:pt idx="59">
                  <c:v>2650189</c:v>
                </c:pt>
                <c:pt idx="60">
                  <c:v>2688769</c:v>
                </c:pt>
                <c:pt idx="61">
                  <c:v>2733775</c:v>
                </c:pt>
                <c:pt idx="62">
                  <c:v>2785081</c:v>
                </c:pt>
                <c:pt idx="63">
                  <c:v>2831384</c:v>
                </c:pt>
                <c:pt idx="64">
                  <c:v>2877066</c:v>
                </c:pt>
                <c:pt idx="65">
                  <c:v>2924926</c:v>
                </c:pt>
                <c:pt idx="66">
                  <c:v>2966404</c:v>
                </c:pt>
                <c:pt idx="67">
                  <c:v>3033880</c:v>
                </c:pt>
                <c:pt idx="68">
                  <c:v>3077915</c:v>
                </c:pt>
                <c:pt idx="69">
                  <c:v>3117104</c:v>
                </c:pt>
                <c:pt idx="70">
                  <c:v>3162027</c:v>
                </c:pt>
                <c:pt idx="71">
                  <c:v>3200332</c:v>
                </c:pt>
                <c:pt idx="72">
                  <c:v>3263790</c:v>
                </c:pt>
                <c:pt idx="73">
                  <c:v>3328050</c:v>
                </c:pt>
                <c:pt idx="74">
                  <c:v>3374869</c:v>
                </c:pt>
                <c:pt idx="75">
                  <c:v>3374869</c:v>
                </c:pt>
                <c:pt idx="76">
                  <c:v>3423209</c:v>
                </c:pt>
                <c:pt idx="77">
                  <c:v>3458013</c:v>
                </c:pt>
                <c:pt idx="78">
                  <c:v>3505956</c:v>
                </c:pt>
                <c:pt idx="79">
                  <c:v>3550520</c:v>
                </c:pt>
                <c:pt idx="80">
                  <c:v>3583817</c:v>
                </c:pt>
                <c:pt idx="81">
                  <c:v>3614570</c:v>
                </c:pt>
                <c:pt idx="82">
                  <c:v>3645807</c:v>
                </c:pt>
                <c:pt idx="83">
                  <c:v>3678340</c:v>
                </c:pt>
                <c:pt idx="84">
                  <c:v>3723614</c:v>
                </c:pt>
                <c:pt idx="85">
                  <c:v>3775416</c:v>
                </c:pt>
                <c:pt idx="86">
                  <c:v>3829446</c:v>
                </c:pt>
                <c:pt idx="87">
                  <c:v>3878406</c:v>
                </c:pt>
                <c:pt idx="88">
                  <c:v>3937181</c:v>
                </c:pt>
                <c:pt idx="89">
                  <c:v>3971984</c:v>
                </c:pt>
                <c:pt idx="90">
                  <c:v>4018396</c:v>
                </c:pt>
                <c:pt idx="91">
                  <c:v>4063950</c:v>
                </c:pt>
                <c:pt idx="92">
                  <c:v>4107184</c:v>
                </c:pt>
                <c:pt idx="93">
                  <c:v>4107184</c:v>
                </c:pt>
                <c:pt idx="94">
                  <c:v>4138575</c:v>
                </c:pt>
                <c:pt idx="95">
                  <c:v>4174795</c:v>
                </c:pt>
                <c:pt idx="96">
                  <c:v>4204642</c:v>
                </c:pt>
                <c:pt idx="97">
                  <c:v>4250204</c:v>
                </c:pt>
                <c:pt idx="98">
                  <c:v>4313414</c:v>
                </c:pt>
                <c:pt idx="99">
                  <c:v>4357662</c:v>
                </c:pt>
                <c:pt idx="100">
                  <c:v>4421597</c:v>
                </c:pt>
                <c:pt idx="101">
                  <c:v>4460496</c:v>
                </c:pt>
                <c:pt idx="102">
                  <c:v>4487904</c:v>
                </c:pt>
                <c:pt idx="103">
                  <c:v>4548270</c:v>
                </c:pt>
                <c:pt idx="104">
                  <c:v>4606755</c:v>
                </c:pt>
                <c:pt idx="105">
                  <c:v>4639510</c:v>
                </c:pt>
                <c:pt idx="106">
                  <c:v>4691696</c:v>
                </c:pt>
                <c:pt idx="107">
                  <c:v>4739194</c:v>
                </c:pt>
                <c:pt idx="108">
                  <c:v>4739194</c:v>
                </c:pt>
                <c:pt idx="109">
                  <c:v>4783078</c:v>
                </c:pt>
                <c:pt idx="110">
                  <c:v>4821897</c:v>
                </c:pt>
                <c:pt idx="111">
                  <c:v>4869301</c:v>
                </c:pt>
                <c:pt idx="112">
                  <c:v>4916874</c:v>
                </c:pt>
                <c:pt idx="113">
                  <c:v>4952238</c:v>
                </c:pt>
                <c:pt idx="114">
                  <c:v>4997180</c:v>
                </c:pt>
                <c:pt idx="115">
                  <c:v>5033201</c:v>
                </c:pt>
                <c:pt idx="116">
                  <c:v>5071944</c:v>
                </c:pt>
                <c:pt idx="117">
                  <c:v>5125812</c:v>
                </c:pt>
                <c:pt idx="118">
                  <c:v>5173117</c:v>
                </c:pt>
                <c:pt idx="119">
                  <c:v>5212310</c:v>
                </c:pt>
                <c:pt idx="120">
                  <c:v>5251079</c:v>
                </c:pt>
                <c:pt idx="121">
                  <c:v>5287289</c:v>
                </c:pt>
                <c:pt idx="122">
                  <c:v>5317931</c:v>
                </c:pt>
                <c:pt idx="123">
                  <c:v>5347724</c:v>
                </c:pt>
                <c:pt idx="124">
                  <c:v>5400116</c:v>
                </c:pt>
                <c:pt idx="125">
                  <c:v>5458792</c:v>
                </c:pt>
                <c:pt idx="126">
                  <c:v>5527068</c:v>
                </c:pt>
                <c:pt idx="127">
                  <c:v>5527068</c:v>
                </c:pt>
                <c:pt idx="128">
                  <c:v>5578285</c:v>
                </c:pt>
                <c:pt idx="129">
                  <c:v>5646626</c:v>
                </c:pt>
                <c:pt idx="130">
                  <c:v>5688785</c:v>
                </c:pt>
                <c:pt idx="131">
                  <c:v>5736305</c:v>
                </c:pt>
                <c:pt idx="132">
                  <c:v>5799881</c:v>
                </c:pt>
                <c:pt idx="133">
                  <c:v>5852989</c:v>
                </c:pt>
                <c:pt idx="134">
                  <c:v>5892612</c:v>
                </c:pt>
                <c:pt idx="135">
                  <c:v>5947158</c:v>
                </c:pt>
                <c:pt idx="136">
                  <c:v>6010755</c:v>
                </c:pt>
                <c:pt idx="137">
                  <c:v>6042065</c:v>
                </c:pt>
                <c:pt idx="138">
                  <c:v>6087206</c:v>
                </c:pt>
                <c:pt idx="139">
                  <c:v>6132163</c:v>
                </c:pt>
                <c:pt idx="140">
                  <c:v>6162264</c:v>
                </c:pt>
                <c:pt idx="141">
                  <c:v>6190659</c:v>
                </c:pt>
                <c:pt idx="142">
                  <c:v>6218926</c:v>
                </c:pt>
                <c:pt idx="143">
                  <c:v>6272720</c:v>
                </c:pt>
                <c:pt idx="144">
                  <c:v>6331720</c:v>
                </c:pt>
                <c:pt idx="145">
                  <c:v>6393374</c:v>
                </c:pt>
                <c:pt idx="146">
                  <c:v>6393374</c:v>
                </c:pt>
                <c:pt idx="147">
                  <c:v>6466777</c:v>
                </c:pt>
                <c:pt idx="148">
                  <c:v>6530482</c:v>
                </c:pt>
              </c:numCache>
            </c:numRef>
          </c:yVal>
          <c:smooth val="0"/>
        </c:ser>
        <c:ser>
          <c:idx val="35"/>
          <c:order val="35"/>
          <c:tx>
            <c:strRef>
              <c:f>'data vs time'!$AK$2</c:f>
              <c:strCache>
                <c:ptCount val="1"/>
                <c:pt idx="0">
                  <c:v>Gatsby-HTTP-480p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time'!$AK$3:$AK$155</c:f>
              <c:numCache>
                <c:formatCode>General</c:formatCode>
                <c:ptCount val="153"/>
                <c:pt idx="0">
                  <c:v>0</c:v>
                </c:pt>
                <c:pt idx="1">
                  <c:v>39</c:v>
                </c:pt>
                <c:pt idx="2">
                  <c:v>7892</c:v>
                </c:pt>
                <c:pt idx="3">
                  <c:v>7892</c:v>
                </c:pt>
                <c:pt idx="4">
                  <c:v>16286</c:v>
                </c:pt>
                <c:pt idx="5">
                  <c:v>34382</c:v>
                </c:pt>
                <c:pt idx="6">
                  <c:v>471544</c:v>
                </c:pt>
                <c:pt idx="7">
                  <c:v>885698</c:v>
                </c:pt>
                <c:pt idx="8">
                  <c:v>1339524</c:v>
                </c:pt>
                <c:pt idx="9">
                  <c:v>1776471</c:v>
                </c:pt>
                <c:pt idx="10">
                  <c:v>2326451</c:v>
                </c:pt>
                <c:pt idx="11">
                  <c:v>2618129</c:v>
                </c:pt>
                <c:pt idx="12">
                  <c:v>2971728</c:v>
                </c:pt>
                <c:pt idx="13">
                  <c:v>3426935</c:v>
                </c:pt>
                <c:pt idx="14">
                  <c:v>3721768</c:v>
                </c:pt>
                <c:pt idx="15">
                  <c:v>4040352</c:v>
                </c:pt>
                <c:pt idx="16">
                  <c:v>4342907</c:v>
                </c:pt>
                <c:pt idx="17">
                  <c:v>4738012</c:v>
                </c:pt>
                <c:pt idx="18">
                  <c:v>5152634</c:v>
                </c:pt>
                <c:pt idx="19">
                  <c:v>5463914</c:v>
                </c:pt>
                <c:pt idx="20">
                  <c:v>5779300</c:v>
                </c:pt>
                <c:pt idx="21">
                  <c:v>6095343</c:v>
                </c:pt>
                <c:pt idx="22">
                  <c:v>6380675</c:v>
                </c:pt>
                <c:pt idx="23">
                  <c:v>6621636</c:v>
                </c:pt>
                <c:pt idx="24">
                  <c:v>6843711</c:v>
                </c:pt>
                <c:pt idx="25">
                  <c:v>7060650</c:v>
                </c:pt>
                <c:pt idx="26">
                  <c:v>7060650</c:v>
                </c:pt>
                <c:pt idx="27">
                  <c:v>7451705</c:v>
                </c:pt>
                <c:pt idx="28">
                  <c:v>7761980</c:v>
                </c:pt>
                <c:pt idx="29">
                  <c:v>8196654</c:v>
                </c:pt>
                <c:pt idx="30">
                  <c:v>8673259</c:v>
                </c:pt>
                <c:pt idx="31">
                  <c:v>8983759</c:v>
                </c:pt>
                <c:pt idx="32">
                  <c:v>9249349</c:v>
                </c:pt>
                <c:pt idx="33">
                  <c:v>9374330</c:v>
                </c:pt>
                <c:pt idx="34">
                  <c:v>9666780</c:v>
                </c:pt>
                <c:pt idx="35">
                  <c:v>9886927</c:v>
                </c:pt>
                <c:pt idx="36">
                  <c:v>10094209</c:v>
                </c:pt>
                <c:pt idx="37">
                  <c:v>10352001</c:v>
                </c:pt>
                <c:pt idx="38">
                  <c:v>10547473</c:v>
                </c:pt>
                <c:pt idx="39">
                  <c:v>11186152</c:v>
                </c:pt>
                <c:pt idx="40">
                  <c:v>11807103</c:v>
                </c:pt>
                <c:pt idx="41">
                  <c:v>12339802</c:v>
                </c:pt>
                <c:pt idx="42">
                  <c:v>12855687</c:v>
                </c:pt>
                <c:pt idx="43">
                  <c:v>13628511</c:v>
                </c:pt>
                <c:pt idx="44">
                  <c:v>14210400</c:v>
                </c:pt>
                <c:pt idx="45">
                  <c:v>14210400</c:v>
                </c:pt>
                <c:pt idx="46">
                  <c:v>15375137</c:v>
                </c:pt>
                <c:pt idx="47">
                  <c:v>15599811</c:v>
                </c:pt>
                <c:pt idx="48">
                  <c:v>15964733</c:v>
                </c:pt>
                <c:pt idx="49">
                  <c:v>16305170</c:v>
                </c:pt>
                <c:pt idx="50">
                  <c:v>16519670</c:v>
                </c:pt>
                <c:pt idx="51">
                  <c:v>16742306</c:v>
                </c:pt>
                <c:pt idx="52">
                  <c:v>16990173</c:v>
                </c:pt>
                <c:pt idx="53">
                  <c:v>17228201</c:v>
                </c:pt>
                <c:pt idx="54">
                  <c:v>17589204</c:v>
                </c:pt>
                <c:pt idx="55">
                  <c:v>18053846</c:v>
                </c:pt>
                <c:pt idx="56">
                  <c:v>18382922</c:v>
                </c:pt>
                <c:pt idx="57">
                  <c:v>18570746</c:v>
                </c:pt>
                <c:pt idx="58">
                  <c:v>18757268</c:v>
                </c:pt>
                <c:pt idx="59">
                  <c:v>18981607</c:v>
                </c:pt>
                <c:pt idx="60">
                  <c:v>19237358</c:v>
                </c:pt>
                <c:pt idx="61">
                  <c:v>19574355</c:v>
                </c:pt>
                <c:pt idx="62">
                  <c:v>19837959</c:v>
                </c:pt>
                <c:pt idx="63">
                  <c:v>19837959</c:v>
                </c:pt>
                <c:pt idx="64">
                  <c:v>20059489</c:v>
                </c:pt>
                <c:pt idx="65">
                  <c:v>20472305</c:v>
                </c:pt>
                <c:pt idx="66">
                  <c:v>20769924</c:v>
                </c:pt>
                <c:pt idx="67">
                  <c:v>21359442</c:v>
                </c:pt>
                <c:pt idx="68">
                  <c:v>21641447</c:v>
                </c:pt>
                <c:pt idx="69">
                  <c:v>21866732</c:v>
                </c:pt>
                <c:pt idx="70">
                  <c:v>22111389</c:v>
                </c:pt>
                <c:pt idx="71">
                  <c:v>22375248</c:v>
                </c:pt>
                <c:pt idx="72">
                  <c:v>22681143</c:v>
                </c:pt>
                <c:pt idx="73">
                  <c:v>23169951</c:v>
                </c:pt>
                <c:pt idx="74">
                  <c:v>23715555</c:v>
                </c:pt>
                <c:pt idx="75">
                  <c:v>23964675</c:v>
                </c:pt>
                <c:pt idx="76">
                  <c:v>24223852</c:v>
                </c:pt>
                <c:pt idx="77">
                  <c:v>24486654</c:v>
                </c:pt>
                <c:pt idx="78">
                  <c:v>24807029</c:v>
                </c:pt>
                <c:pt idx="79">
                  <c:v>25091132</c:v>
                </c:pt>
                <c:pt idx="80">
                  <c:v>25179983</c:v>
                </c:pt>
                <c:pt idx="81">
                  <c:v>25394582</c:v>
                </c:pt>
                <c:pt idx="82">
                  <c:v>25561031</c:v>
                </c:pt>
                <c:pt idx="83">
                  <c:v>25561031</c:v>
                </c:pt>
                <c:pt idx="84">
                  <c:v>25762115</c:v>
                </c:pt>
                <c:pt idx="85">
                  <c:v>26179820</c:v>
                </c:pt>
                <c:pt idx="86">
                  <c:v>26658203</c:v>
                </c:pt>
                <c:pt idx="87">
                  <c:v>27073201</c:v>
                </c:pt>
                <c:pt idx="88">
                  <c:v>27459293</c:v>
                </c:pt>
                <c:pt idx="89">
                  <c:v>27783849</c:v>
                </c:pt>
                <c:pt idx="90">
                  <c:v>28105271</c:v>
                </c:pt>
                <c:pt idx="91">
                  <c:v>28263718</c:v>
                </c:pt>
                <c:pt idx="92">
                  <c:v>28462998</c:v>
                </c:pt>
                <c:pt idx="93">
                  <c:v>28639345</c:v>
                </c:pt>
                <c:pt idx="94">
                  <c:v>28870191</c:v>
                </c:pt>
                <c:pt idx="95">
                  <c:v>29074357</c:v>
                </c:pt>
                <c:pt idx="96">
                  <c:v>29370269</c:v>
                </c:pt>
                <c:pt idx="97">
                  <c:v>29850183</c:v>
                </c:pt>
                <c:pt idx="98">
                  <c:v>30268620</c:v>
                </c:pt>
                <c:pt idx="99">
                  <c:v>30560001</c:v>
                </c:pt>
                <c:pt idx="100">
                  <c:v>30935881</c:v>
                </c:pt>
                <c:pt idx="101">
                  <c:v>31085815</c:v>
                </c:pt>
                <c:pt idx="102">
                  <c:v>31085815</c:v>
                </c:pt>
                <c:pt idx="103">
                  <c:v>31333269</c:v>
                </c:pt>
                <c:pt idx="104">
                  <c:v>31680280</c:v>
                </c:pt>
                <c:pt idx="105">
                  <c:v>31927189</c:v>
                </c:pt>
                <c:pt idx="106">
                  <c:v>32196189</c:v>
                </c:pt>
                <c:pt idx="107">
                  <c:v>32472032</c:v>
                </c:pt>
                <c:pt idx="108">
                  <c:v>32731869</c:v>
                </c:pt>
                <c:pt idx="109">
                  <c:v>32959110</c:v>
                </c:pt>
                <c:pt idx="110">
                  <c:v>33243928</c:v>
                </c:pt>
                <c:pt idx="111">
                  <c:v>33586228</c:v>
                </c:pt>
                <c:pt idx="112">
                  <c:v>33839608</c:v>
                </c:pt>
                <c:pt idx="113">
                  <c:v>34141604</c:v>
                </c:pt>
                <c:pt idx="114">
                  <c:v>34366855</c:v>
                </c:pt>
                <c:pt idx="115">
                  <c:v>34560250</c:v>
                </c:pt>
                <c:pt idx="116">
                  <c:v>34842193</c:v>
                </c:pt>
                <c:pt idx="117">
                  <c:v>35216118</c:v>
                </c:pt>
                <c:pt idx="118">
                  <c:v>35562523</c:v>
                </c:pt>
                <c:pt idx="119">
                  <c:v>35784956</c:v>
                </c:pt>
                <c:pt idx="120">
                  <c:v>35969733</c:v>
                </c:pt>
                <c:pt idx="121">
                  <c:v>35969733</c:v>
                </c:pt>
                <c:pt idx="122">
                  <c:v>36147911</c:v>
                </c:pt>
                <c:pt idx="123">
                  <c:v>36336078</c:v>
                </c:pt>
                <c:pt idx="124">
                  <c:v>36539500</c:v>
                </c:pt>
                <c:pt idx="125">
                  <c:v>36855179</c:v>
                </c:pt>
                <c:pt idx="126">
                  <c:v>37235739</c:v>
                </c:pt>
                <c:pt idx="127">
                  <c:v>37711477</c:v>
                </c:pt>
                <c:pt idx="128">
                  <c:v>38155498</c:v>
                </c:pt>
                <c:pt idx="129">
                  <c:v>38522650</c:v>
                </c:pt>
                <c:pt idx="130">
                  <c:v>38767187</c:v>
                </c:pt>
                <c:pt idx="131">
                  <c:v>39021681</c:v>
                </c:pt>
                <c:pt idx="132">
                  <c:v>39492021</c:v>
                </c:pt>
                <c:pt idx="133">
                  <c:v>39852311</c:v>
                </c:pt>
                <c:pt idx="134">
                  <c:v>40097757</c:v>
                </c:pt>
                <c:pt idx="135">
                  <c:v>40368264</c:v>
                </c:pt>
                <c:pt idx="136">
                  <c:v>40901750</c:v>
                </c:pt>
                <c:pt idx="137">
                  <c:v>41140286</c:v>
                </c:pt>
                <c:pt idx="138">
                  <c:v>41444410</c:v>
                </c:pt>
                <c:pt idx="139">
                  <c:v>41668140</c:v>
                </c:pt>
                <c:pt idx="140">
                  <c:v>41845946</c:v>
                </c:pt>
                <c:pt idx="141">
                  <c:v>41845946</c:v>
                </c:pt>
                <c:pt idx="142">
                  <c:v>41998770</c:v>
                </c:pt>
                <c:pt idx="143">
                  <c:v>42173720</c:v>
                </c:pt>
                <c:pt idx="144">
                  <c:v>42546797</c:v>
                </c:pt>
                <c:pt idx="145">
                  <c:v>43098642</c:v>
                </c:pt>
                <c:pt idx="146">
                  <c:v>43456277</c:v>
                </c:pt>
                <c:pt idx="147">
                  <c:v>43867900</c:v>
                </c:pt>
                <c:pt idx="148">
                  <c:v>44138145</c:v>
                </c:pt>
              </c:numCache>
            </c:numRef>
          </c:yVal>
          <c:smooth val="0"/>
        </c:ser>
        <c:ser>
          <c:idx val="36"/>
          <c:order val="36"/>
          <c:tx>
            <c:strRef>
              <c:f>'data vs time'!$AL$2</c:f>
              <c:strCache>
                <c:ptCount val="1"/>
                <c:pt idx="0">
                  <c:v>Gatsby-HTTP-720p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time'!$AL$3:$AL$155</c:f>
              <c:numCache>
                <c:formatCode>General</c:formatCode>
                <c:ptCount val="153"/>
                <c:pt idx="0">
                  <c:v>0</c:v>
                </c:pt>
                <c:pt idx="1">
                  <c:v>38</c:v>
                </c:pt>
                <c:pt idx="2">
                  <c:v>10680</c:v>
                </c:pt>
                <c:pt idx="3">
                  <c:v>65275</c:v>
                </c:pt>
                <c:pt idx="4">
                  <c:v>78958</c:v>
                </c:pt>
                <c:pt idx="5">
                  <c:v>1039373</c:v>
                </c:pt>
                <c:pt idx="6">
                  <c:v>2031627</c:v>
                </c:pt>
                <c:pt idx="7">
                  <c:v>3050564</c:v>
                </c:pt>
                <c:pt idx="8">
                  <c:v>4111391</c:v>
                </c:pt>
                <c:pt idx="9">
                  <c:v>5228389</c:v>
                </c:pt>
                <c:pt idx="10">
                  <c:v>5877663</c:v>
                </c:pt>
                <c:pt idx="11">
                  <c:v>6610577</c:v>
                </c:pt>
                <c:pt idx="12">
                  <c:v>6610577</c:v>
                </c:pt>
                <c:pt idx="13">
                  <c:v>7570422</c:v>
                </c:pt>
                <c:pt idx="14">
                  <c:v>8321830</c:v>
                </c:pt>
                <c:pt idx="15">
                  <c:v>8902744</c:v>
                </c:pt>
                <c:pt idx="16">
                  <c:v>9575085</c:v>
                </c:pt>
                <c:pt idx="17">
                  <c:v>10467086</c:v>
                </c:pt>
                <c:pt idx="18">
                  <c:v>11714244</c:v>
                </c:pt>
                <c:pt idx="19">
                  <c:v>12509390</c:v>
                </c:pt>
                <c:pt idx="20">
                  <c:v>13320887</c:v>
                </c:pt>
                <c:pt idx="21">
                  <c:v>13955765</c:v>
                </c:pt>
                <c:pt idx="22">
                  <c:v>14579033</c:v>
                </c:pt>
                <c:pt idx="23">
                  <c:v>15421522</c:v>
                </c:pt>
                <c:pt idx="24">
                  <c:v>15934619</c:v>
                </c:pt>
                <c:pt idx="25">
                  <c:v>16485723</c:v>
                </c:pt>
                <c:pt idx="26">
                  <c:v>17420192</c:v>
                </c:pt>
                <c:pt idx="27">
                  <c:v>18411684</c:v>
                </c:pt>
                <c:pt idx="28">
                  <c:v>19587843</c:v>
                </c:pt>
                <c:pt idx="29">
                  <c:v>20617848</c:v>
                </c:pt>
                <c:pt idx="30">
                  <c:v>21342473</c:v>
                </c:pt>
                <c:pt idx="31">
                  <c:v>22058067</c:v>
                </c:pt>
                <c:pt idx="32">
                  <c:v>22457406</c:v>
                </c:pt>
                <c:pt idx="33">
                  <c:v>23007401</c:v>
                </c:pt>
                <c:pt idx="34">
                  <c:v>23580449</c:v>
                </c:pt>
                <c:pt idx="35">
                  <c:v>24125623</c:v>
                </c:pt>
                <c:pt idx="36">
                  <c:v>24732164</c:v>
                </c:pt>
                <c:pt idx="37">
                  <c:v>24732164</c:v>
                </c:pt>
                <c:pt idx="38">
                  <c:v>25236193</c:v>
                </c:pt>
                <c:pt idx="39">
                  <c:v>26075031</c:v>
                </c:pt>
                <c:pt idx="40">
                  <c:v>28156044</c:v>
                </c:pt>
                <c:pt idx="41">
                  <c:v>29374730</c:v>
                </c:pt>
                <c:pt idx="42">
                  <c:v>30231210</c:v>
                </c:pt>
                <c:pt idx="43">
                  <c:v>32180015</c:v>
                </c:pt>
                <c:pt idx="44">
                  <c:v>33239258</c:v>
                </c:pt>
                <c:pt idx="45">
                  <c:v>36031695</c:v>
                </c:pt>
                <c:pt idx="46">
                  <c:v>37395012</c:v>
                </c:pt>
                <c:pt idx="47">
                  <c:v>38131421</c:v>
                </c:pt>
                <c:pt idx="48">
                  <c:v>39095220</c:v>
                </c:pt>
                <c:pt idx="49">
                  <c:v>39603600</c:v>
                </c:pt>
                <c:pt idx="50">
                  <c:v>39996689</c:v>
                </c:pt>
                <c:pt idx="51">
                  <c:v>40604199</c:v>
                </c:pt>
                <c:pt idx="52">
                  <c:v>41277208</c:v>
                </c:pt>
                <c:pt idx="53">
                  <c:v>42107457</c:v>
                </c:pt>
                <c:pt idx="54">
                  <c:v>43055588</c:v>
                </c:pt>
                <c:pt idx="55">
                  <c:v>43915887</c:v>
                </c:pt>
                <c:pt idx="56">
                  <c:v>44511952</c:v>
                </c:pt>
                <c:pt idx="57">
                  <c:v>44925522</c:v>
                </c:pt>
                <c:pt idx="58">
                  <c:v>45380923</c:v>
                </c:pt>
                <c:pt idx="59">
                  <c:v>45995391</c:v>
                </c:pt>
                <c:pt idx="60">
                  <c:v>45995391</c:v>
                </c:pt>
                <c:pt idx="61">
                  <c:v>46669443</c:v>
                </c:pt>
                <c:pt idx="62">
                  <c:v>47533368</c:v>
                </c:pt>
                <c:pt idx="63">
                  <c:v>48144559</c:v>
                </c:pt>
                <c:pt idx="64">
                  <c:v>48932567</c:v>
                </c:pt>
                <c:pt idx="65">
                  <c:v>49686025</c:v>
                </c:pt>
                <c:pt idx="66">
                  <c:v>50398856</c:v>
                </c:pt>
                <c:pt idx="67">
                  <c:v>51771538</c:v>
                </c:pt>
                <c:pt idx="68">
                  <c:v>52247841</c:v>
                </c:pt>
                <c:pt idx="69">
                  <c:v>52802410</c:v>
                </c:pt>
                <c:pt idx="70">
                  <c:v>53457036</c:v>
                </c:pt>
                <c:pt idx="71">
                  <c:v>54242391</c:v>
                </c:pt>
                <c:pt idx="72">
                  <c:v>55129224</c:v>
                </c:pt>
                <c:pt idx="73">
                  <c:v>56635701</c:v>
                </c:pt>
                <c:pt idx="74">
                  <c:v>57736680</c:v>
                </c:pt>
                <c:pt idx="75">
                  <c:v>58503341</c:v>
                </c:pt>
                <c:pt idx="76">
                  <c:v>59208973</c:v>
                </c:pt>
                <c:pt idx="77">
                  <c:v>60020590</c:v>
                </c:pt>
                <c:pt idx="78">
                  <c:v>60751164</c:v>
                </c:pt>
                <c:pt idx="79">
                  <c:v>61235015</c:v>
                </c:pt>
                <c:pt idx="80">
                  <c:v>61447395</c:v>
                </c:pt>
                <c:pt idx="81">
                  <c:v>61954715</c:v>
                </c:pt>
                <c:pt idx="82">
                  <c:v>62452620</c:v>
                </c:pt>
                <c:pt idx="83">
                  <c:v>62981700</c:v>
                </c:pt>
                <c:pt idx="84">
                  <c:v>64052545</c:v>
                </c:pt>
                <c:pt idx="85">
                  <c:v>64052545</c:v>
                </c:pt>
                <c:pt idx="86">
                  <c:v>65096968</c:v>
                </c:pt>
                <c:pt idx="87">
                  <c:v>65753678</c:v>
                </c:pt>
                <c:pt idx="88">
                  <c:v>66640544</c:v>
                </c:pt>
                <c:pt idx="89">
                  <c:v>67358945</c:v>
                </c:pt>
                <c:pt idx="90">
                  <c:v>68134730</c:v>
                </c:pt>
                <c:pt idx="91">
                  <c:v>68566250</c:v>
                </c:pt>
                <c:pt idx="92">
                  <c:v>69074557</c:v>
                </c:pt>
                <c:pt idx="93">
                  <c:v>69397138</c:v>
                </c:pt>
                <c:pt idx="94">
                  <c:v>69968233</c:v>
                </c:pt>
                <c:pt idx="95">
                  <c:v>70654243</c:v>
                </c:pt>
                <c:pt idx="96">
                  <c:v>71278544</c:v>
                </c:pt>
                <c:pt idx="97">
                  <c:v>72257022</c:v>
                </c:pt>
                <c:pt idx="98">
                  <c:v>73085359</c:v>
                </c:pt>
                <c:pt idx="99">
                  <c:v>73661293</c:v>
                </c:pt>
                <c:pt idx="100">
                  <c:v>74520253</c:v>
                </c:pt>
                <c:pt idx="101">
                  <c:v>74958414</c:v>
                </c:pt>
                <c:pt idx="102">
                  <c:v>75551942</c:v>
                </c:pt>
                <c:pt idx="103">
                  <c:v>76246495</c:v>
                </c:pt>
                <c:pt idx="104">
                  <c:v>76921172</c:v>
                </c:pt>
                <c:pt idx="105">
                  <c:v>77447999</c:v>
                </c:pt>
                <c:pt idx="106">
                  <c:v>78055116</c:v>
                </c:pt>
                <c:pt idx="107">
                  <c:v>78652045</c:v>
                </c:pt>
                <c:pt idx="108">
                  <c:v>79418531</c:v>
                </c:pt>
                <c:pt idx="109">
                  <c:v>80164463</c:v>
                </c:pt>
                <c:pt idx="110">
                  <c:v>81140226</c:v>
                </c:pt>
                <c:pt idx="111">
                  <c:v>81140226</c:v>
                </c:pt>
                <c:pt idx="112">
                  <c:v>81865929</c:v>
                </c:pt>
                <c:pt idx="113">
                  <c:v>82500849</c:v>
                </c:pt>
                <c:pt idx="114">
                  <c:v>82926665</c:v>
                </c:pt>
                <c:pt idx="115">
                  <c:v>83251817</c:v>
                </c:pt>
                <c:pt idx="116">
                  <c:v>83873941</c:v>
                </c:pt>
                <c:pt idx="117">
                  <c:v>84535657</c:v>
                </c:pt>
                <c:pt idx="118">
                  <c:v>85423796</c:v>
                </c:pt>
                <c:pt idx="119">
                  <c:v>86020754</c:v>
                </c:pt>
                <c:pt idx="120">
                  <c:v>86397492</c:v>
                </c:pt>
                <c:pt idx="121">
                  <c:v>86770614</c:v>
                </c:pt>
                <c:pt idx="122">
                  <c:v>87204970</c:v>
                </c:pt>
                <c:pt idx="123">
                  <c:v>87602652</c:v>
                </c:pt>
                <c:pt idx="124">
                  <c:v>88289928</c:v>
                </c:pt>
                <c:pt idx="125">
                  <c:v>89088900</c:v>
                </c:pt>
                <c:pt idx="126">
                  <c:v>90170071</c:v>
                </c:pt>
                <c:pt idx="127">
                  <c:v>91285788</c:v>
                </c:pt>
                <c:pt idx="128">
                  <c:v>92363409</c:v>
                </c:pt>
                <c:pt idx="129">
                  <c:v>92901992</c:v>
                </c:pt>
                <c:pt idx="130">
                  <c:v>93486421</c:v>
                </c:pt>
                <c:pt idx="131">
                  <c:v>94310090</c:v>
                </c:pt>
                <c:pt idx="132">
                  <c:v>95289314</c:v>
                </c:pt>
                <c:pt idx="133">
                  <c:v>95995559</c:v>
                </c:pt>
                <c:pt idx="134">
                  <c:v>95995559</c:v>
                </c:pt>
                <c:pt idx="135">
                  <c:v>96569252</c:v>
                </c:pt>
                <c:pt idx="136">
                  <c:v>97583773</c:v>
                </c:pt>
                <c:pt idx="137">
                  <c:v>98514977</c:v>
                </c:pt>
                <c:pt idx="138">
                  <c:v>99068165</c:v>
                </c:pt>
                <c:pt idx="139">
                  <c:v>99987392</c:v>
                </c:pt>
                <c:pt idx="140">
                  <c:v>100258868</c:v>
                </c:pt>
                <c:pt idx="141">
                  <c:v>100630008</c:v>
                </c:pt>
                <c:pt idx="142">
                  <c:v>101018100</c:v>
                </c:pt>
                <c:pt idx="143">
                  <c:v>101474003</c:v>
                </c:pt>
                <c:pt idx="144">
                  <c:v>102483182</c:v>
                </c:pt>
                <c:pt idx="145">
                  <c:v>103471215</c:v>
                </c:pt>
                <c:pt idx="146">
                  <c:v>104402195</c:v>
                </c:pt>
                <c:pt idx="147">
                  <c:v>104918906</c:v>
                </c:pt>
              </c:numCache>
            </c:numRef>
          </c:yVal>
          <c:smooth val="0"/>
        </c:ser>
        <c:ser>
          <c:idx val="37"/>
          <c:order val="37"/>
          <c:tx>
            <c:strRef>
              <c:f>'data vs time'!$AM$2</c:f>
              <c:strCache>
                <c:ptCount val="1"/>
                <c:pt idx="0">
                  <c:v>Gatsby-HTTP-1080p</c:v>
                </c:pt>
              </c:strCache>
            </c:strRef>
          </c:tx>
          <c:marker>
            <c:symbol val="none"/>
          </c:marker>
          <c:xVal>
            <c:numRef>
              <c:f>'data vs time'!$A$3:$A$155</c:f>
              <c:numCache>
                <c:formatCode>General</c:formatCode>
                <c:ptCount val="1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</c:numCache>
            </c:numRef>
          </c:xVal>
          <c:yVal>
            <c:numRef>
              <c:f>'data vs time'!$AM$3:$AM$155</c:f>
              <c:numCache>
                <c:formatCode>General</c:formatCode>
                <c:ptCount val="153"/>
                <c:pt idx="0">
                  <c:v>0</c:v>
                </c:pt>
                <c:pt idx="1">
                  <c:v>13</c:v>
                </c:pt>
                <c:pt idx="2">
                  <c:v>104461</c:v>
                </c:pt>
                <c:pt idx="3">
                  <c:v>198907</c:v>
                </c:pt>
                <c:pt idx="4">
                  <c:v>211132</c:v>
                </c:pt>
                <c:pt idx="5">
                  <c:v>223805</c:v>
                </c:pt>
                <c:pt idx="6">
                  <c:v>1694377</c:v>
                </c:pt>
                <c:pt idx="7">
                  <c:v>3236126</c:v>
                </c:pt>
                <c:pt idx="8">
                  <c:v>4877689</c:v>
                </c:pt>
                <c:pt idx="9">
                  <c:v>6645076</c:v>
                </c:pt>
                <c:pt idx="10">
                  <c:v>8464135</c:v>
                </c:pt>
                <c:pt idx="11">
                  <c:v>9761176</c:v>
                </c:pt>
                <c:pt idx="12">
                  <c:v>10761246</c:v>
                </c:pt>
                <c:pt idx="13">
                  <c:v>12437438</c:v>
                </c:pt>
                <c:pt idx="14">
                  <c:v>13779754</c:v>
                </c:pt>
                <c:pt idx="15">
                  <c:v>14935752</c:v>
                </c:pt>
                <c:pt idx="16">
                  <c:v>15718486</c:v>
                </c:pt>
                <c:pt idx="17">
                  <c:v>17391019</c:v>
                </c:pt>
                <c:pt idx="18">
                  <c:v>20027172</c:v>
                </c:pt>
                <c:pt idx="19">
                  <c:v>22069465</c:v>
                </c:pt>
                <c:pt idx="20">
                  <c:v>23351805</c:v>
                </c:pt>
                <c:pt idx="21">
                  <c:v>24514808</c:v>
                </c:pt>
                <c:pt idx="22">
                  <c:v>25913698</c:v>
                </c:pt>
                <c:pt idx="23">
                  <c:v>27482196</c:v>
                </c:pt>
                <c:pt idx="24">
                  <c:v>27482196</c:v>
                </c:pt>
                <c:pt idx="25">
                  <c:v>28630786</c:v>
                </c:pt>
                <c:pt idx="26">
                  <c:v>29308118</c:v>
                </c:pt>
                <c:pt idx="27">
                  <c:v>30803396</c:v>
                </c:pt>
                <c:pt idx="28">
                  <c:v>32752283</c:v>
                </c:pt>
                <c:pt idx="29">
                  <c:v>34618349</c:v>
                </c:pt>
                <c:pt idx="30">
                  <c:v>36411364</c:v>
                </c:pt>
                <c:pt idx="31">
                  <c:v>38000311</c:v>
                </c:pt>
                <c:pt idx="32">
                  <c:v>39248010</c:v>
                </c:pt>
                <c:pt idx="33">
                  <c:v>40302853</c:v>
                </c:pt>
                <c:pt idx="34">
                  <c:v>40961990</c:v>
                </c:pt>
                <c:pt idx="35">
                  <c:v>42018489</c:v>
                </c:pt>
                <c:pt idx="36">
                  <c:v>42946277</c:v>
                </c:pt>
                <c:pt idx="37">
                  <c:v>43971076</c:v>
                </c:pt>
                <c:pt idx="38">
                  <c:v>44981920</c:v>
                </c:pt>
                <c:pt idx="39">
                  <c:v>45818565</c:v>
                </c:pt>
                <c:pt idx="40">
                  <c:v>49570098</c:v>
                </c:pt>
                <c:pt idx="41">
                  <c:v>51508588</c:v>
                </c:pt>
                <c:pt idx="42">
                  <c:v>53139088</c:v>
                </c:pt>
                <c:pt idx="43">
                  <c:v>55649103</c:v>
                </c:pt>
                <c:pt idx="44">
                  <c:v>58209925</c:v>
                </c:pt>
                <c:pt idx="45">
                  <c:v>61160441</c:v>
                </c:pt>
                <c:pt idx="46">
                  <c:v>65182942</c:v>
                </c:pt>
                <c:pt idx="47">
                  <c:v>66515146</c:v>
                </c:pt>
                <c:pt idx="48">
                  <c:v>68302708</c:v>
                </c:pt>
                <c:pt idx="49">
                  <c:v>69647049</c:v>
                </c:pt>
                <c:pt idx="50">
                  <c:v>70407714</c:v>
                </c:pt>
                <c:pt idx="51">
                  <c:v>70407714</c:v>
                </c:pt>
                <c:pt idx="52">
                  <c:v>71308781</c:v>
                </c:pt>
                <c:pt idx="53">
                  <c:v>72352793</c:v>
                </c:pt>
                <c:pt idx="54">
                  <c:v>73564724</c:v>
                </c:pt>
                <c:pt idx="55">
                  <c:v>75046965</c:v>
                </c:pt>
                <c:pt idx="56">
                  <c:v>76434011</c:v>
                </c:pt>
                <c:pt idx="57">
                  <c:v>77719235</c:v>
                </c:pt>
                <c:pt idx="58">
                  <c:v>78712645</c:v>
                </c:pt>
                <c:pt idx="59">
                  <c:v>79596787</c:v>
                </c:pt>
                <c:pt idx="60">
                  <c:v>80598923</c:v>
                </c:pt>
                <c:pt idx="61">
                  <c:v>81793177</c:v>
                </c:pt>
                <c:pt idx="62">
                  <c:v>83440803</c:v>
                </c:pt>
                <c:pt idx="63">
                  <c:v>84469351</c:v>
                </c:pt>
                <c:pt idx="64">
                  <c:v>85729662</c:v>
                </c:pt>
                <c:pt idx="65">
                  <c:v>86999152</c:v>
                </c:pt>
                <c:pt idx="66">
                  <c:v>88133961</c:v>
                </c:pt>
                <c:pt idx="67">
                  <c:v>90489721</c:v>
                </c:pt>
                <c:pt idx="68">
                  <c:v>91478679</c:v>
                </c:pt>
                <c:pt idx="69">
                  <c:v>92402103</c:v>
                </c:pt>
                <c:pt idx="70">
                  <c:v>93403955</c:v>
                </c:pt>
                <c:pt idx="71">
                  <c:v>94892381</c:v>
                </c:pt>
                <c:pt idx="72">
                  <c:v>96386022</c:v>
                </c:pt>
                <c:pt idx="73">
                  <c:v>98624427</c:v>
                </c:pt>
                <c:pt idx="74">
                  <c:v>98624427</c:v>
                </c:pt>
                <c:pt idx="75">
                  <c:v>100951699</c:v>
                </c:pt>
                <c:pt idx="76">
                  <c:v>102241824</c:v>
                </c:pt>
                <c:pt idx="77">
                  <c:v>103791063</c:v>
                </c:pt>
                <c:pt idx="78">
                  <c:v>105157185</c:v>
                </c:pt>
                <c:pt idx="79">
                  <c:v>106501573</c:v>
                </c:pt>
                <c:pt idx="80">
                  <c:v>107393643</c:v>
                </c:pt>
                <c:pt idx="81">
                  <c:v>107711104</c:v>
                </c:pt>
                <c:pt idx="82">
                  <c:v>108584918</c:v>
                </c:pt>
                <c:pt idx="83">
                  <c:v>109526208</c:v>
                </c:pt>
                <c:pt idx="84">
                  <c:v>110293245</c:v>
                </c:pt>
                <c:pt idx="85">
                  <c:v>111814157</c:v>
                </c:pt>
                <c:pt idx="86">
                  <c:v>113190109</c:v>
                </c:pt>
                <c:pt idx="87">
                  <c:v>114636097</c:v>
                </c:pt>
                <c:pt idx="88">
                  <c:v>116161177</c:v>
                </c:pt>
                <c:pt idx="89">
                  <c:v>117394744</c:v>
                </c:pt>
                <c:pt idx="90">
                  <c:v>118764779</c:v>
                </c:pt>
                <c:pt idx="91">
                  <c:v>119941183</c:v>
                </c:pt>
                <c:pt idx="92">
                  <c:v>120905104</c:v>
                </c:pt>
                <c:pt idx="93">
                  <c:v>121498478</c:v>
                </c:pt>
                <c:pt idx="94">
                  <c:v>122063560</c:v>
                </c:pt>
                <c:pt idx="95">
                  <c:v>123298878</c:v>
                </c:pt>
                <c:pt idx="96">
                  <c:v>124343404</c:v>
                </c:pt>
                <c:pt idx="97">
                  <c:v>125806723</c:v>
                </c:pt>
                <c:pt idx="98">
                  <c:v>127334793</c:v>
                </c:pt>
                <c:pt idx="99">
                  <c:v>128382770</c:v>
                </c:pt>
                <c:pt idx="100">
                  <c:v>128382770</c:v>
                </c:pt>
                <c:pt idx="101">
                  <c:v>129891064</c:v>
                </c:pt>
                <c:pt idx="102">
                  <c:v>130883530</c:v>
                </c:pt>
                <c:pt idx="103">
                  <c:v>131826716</c:v>
                </c:pt>
                <c:pt idx="104">
                  <c:v>132960142</c:v>
                </c:pt>
                <c:pt idx="105">
                  <c:v>134304643</c:v>
                </c:pt>
                <c:pt idx="106">
                  <c:v>135234017</c:v>
                </c:pt>
                <c:pt idx="107">
                  <c:v>136186167</c:v>
                </c:pt>
                <c:pt idx="108">
                  <c:v>137244709</c:v>
                </c:pt>
                <c:pt idx="109">
                  <c:v>138718970</c:v>
                </c:pt>
                <c:pt idx="110">
                  <c:v>139995869</c:v>
                </c:pt>
                <c:pt idx="111">
                  <c:v>141907321</c:v>
                </c:pt>
                <c:pt idx="112">
                  <c:v>143560610</c:v>
                </c:pt>
                <c:pt idx="113">
                  <c:v>144628857</c:v>
                </c:pt>
                <c:pt idx="114">
                  <c:v>145457705</c:v>
                </c:pt>
                <c:pt idx="115">
                  <c:v>146104410</c:v>
                </c:pt>
                <c:pt idx="116">
                  <c:v>147017660</c:v>
                </c:pt>
                <c:pt idx="117">
                  <c:v>148047247</c:v>
                </c:pt>
                <c:pt idx="118">
                  <c:v>149561663</c:v>
                </c:pt>
                <c:pt idx="119">
                  <c:v>150542008</c:v>
                </c:pt>
                <c:pt idx="120">
                  <c:v>151259446</c:v>
                </c:pt>
                <c:pt idx="121">
                  <c:v>152077853</c:v>
                </c:pt>
                <c:pt idx="122">
                  <c:v>152965141</c:v>
                </c:pt>
                <c:pt idx="123">
                  <c:v>152965141</c:v>
                </c:pt>
                <c:pt idx="124">
                  <c:v>153613868</c:v>
                </c:pt>
                <c:pt idx="125">
                  <c:v>154587692</c:v>
                </c:pt>
                <c:pt idx="126">
                  <c:v>155933618</c:v>
                </c:pt>
                <c:pt idx="127">
                  <c:v>157380749</c:v>
                </c:pt>
                <c:pt idx="128">
                  <c:v>159905683</c:v>
                </c:pt>
                <c:pt idx="129">
                  <c:v>161842768</c:v>
                </c:pt>
                <c:pt idx="130">
                  <c:v>162765918</c:v>
                </c:pt>
                <c:pt idx="131">
                  <c:v>163862598</c:v>
                </c:pt>
                <c:pt idx="132">
                  <c:v>164904320</c:v>
                </c:pt>
                <c:pt idx="133">
                  <c:v>166790568</c:v>
                </c:pt>
                <c:pt idx="134">
                  <c:v>167964011</c:v>
                </c:pt>
                <c:pt idx="135">
                  <c:v>169085418</c:v>
                </c:pt>
                <c:pt idx="136">
                  <c:v>170614400</c:v>
                </c:pt>
                <c:pt idx="137">
                  <c:v>172430591</c:v>
                </c:pt>
                <c:pt idx="138">
                  <c:v>173323380</c:v>
                </c:pt>
                <c:pt idx="139">
                  <c:v>174759775</c:v>
                </c:pt>
                <c:pt idx="140">
                  <c:v>175587299</c:v>
                </c:pt>
                <c:pt idx="141">
                  <c:v>176339089</c:v>
                </c:pt>
                <c:pt idx="142">
                  <c:v>177010635</c:v>
                </c:pt>
                <c:pt idx="143">
                  <c:v>177711434</c:v>
                </c:pt>
                <c:pt idx="144">
                  <c:v>179166670</c:v>
                </c:pt>
                <c:pt idx="145">
                  <c:v>180975170</c:v>
                </c:pt>
                <c:pt idx="146">
                  <c:v>182193823</c:v>
                </c:pt>
                <c:pt idx="147">
                  <c:v>183279353</c:v>
                </c:pt>
                <c:pt idx="148">
                  <c:v>183279353</c:v>
                </c:pt>
                <c:pt idx="149">
                  <c:v>183990233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73664"/>
        <c:axId val="141484032"/>
      </c:scatterChart>
      <c:valAx>
        <c:axId val="141473664"/>
        <c:scaling>
          <c:orientation val="minMax"/>
          <c:max val="15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484032"/>
        <c:crosses val="autoZero"/>
        <c:crossBetween val="midCat"/>
        <c:majorUnit val="15"/>
        <c:minorUnit val="4"/>
      </c:valAx>
      <c:valAx>
        <c:axId val="141484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Data</a:t>
                </a:r>
                <a:r>
                  <a:rPr lang="en-US" baseline="0"/>
                  <a:t> Read (Bytes)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47366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9.9830272131478881E-2"/>
          <c:y val="4.6063219628995948E-2"/>
          <c:w val="0.68100002957682948"/>
          <c:h val="0.19714593741988809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Comparison of Resolutions</a:t>
            </a:r>
            <a:r>
              <a:rPr lang="en-US" baseline="0"/>
              <a:t> against </a:t>
            </a:r>
            <a:r>
              <a:rPr lang="en-US"/>
              <a:t>Ratio of Stream Sizes</a:t>
            </a:r>
          </a:p>
        </c:rich>
      </c:tx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size'!$M$2</c:f>
              <c:strCache>
                <c:ptCount val="1"/>
                <c:pt idx="0">
                  <c:v>Size Streamed/Original Size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'data size'!$M$9:$M$12</c:f>
                <c:numCache>
                  <c:formatCode>General</c:formatCode>
                  <c:ptCount val="4"/>
                  <c:pt idx="0">
                    <c:v>2.7225929084207297E-2</c:v>
                  </c:pt>
                  <c:pt idx="1">
                    <c:v>2.0293757686244717E-3</c:v>
                  </c:pt>
                  <c:pt idx="2">
                    <c:v>2.7040357724520915E-3</c:v>
                  </c:pt>
                  <c:pt idx="3">
                    <c:v>3.7609755488825303E-6</c:v>
                  </c:pt>
                </c:numCache>
              </c:numRef>
            </c:plus>
            <c:minus>
              <c:numRef>
                <c:f>'data size'!$M$9:$M$12</c:f>
                <c:numCache>
                  <c:formatCode>General</c:formatCode>
                  <c:ptCount val="4"/>
                  <c:pt idx="0">
                    <c:v>2.7225929084207297E-2</c:v>
                  </c:pt>
                  <c:pt idx="1">
                    <c:v>2.0293757686244717E-3</c:v>
                  </c:pt>
                  <c:pt idx="2">
                    <c:v>2.7040357724520915E-3</c:v>
                  </c:pt>
                  <c:pt idx="3">
                    <c:v>3.7609755488825303E-6</c:v>
                  </c:pt>
                </c:numCache>
              </c:numRef>
            </c:minus>
          </c:errBars>
          <c:cat>
            <c:strRef>
              <c:f>'data size'!$L$3:$L$6</c:f>
              <c:strCache>
                <c:ptCount val="4"/>
                <c:pt idx="0">
                  <c:v>320p</c:v>
                </c:pt>
                <c:pt idx="1">
                  <c:v>480p</c:v>
                </c:pt>
                <c:pt idx="2">
                  <c:v>720p</c:v>
                </c:pt>
                <c:pt idx="3">
                  <c:v>1080p</c:v>
                </c:pt>
              </c:strCache>
            </c:strRef>
          </c:cat>
          <c:val>
            <c:numRef>
              <c:f>'data size'!$M$3:$M$6</c:f>
              <c:numCache>
                <c:formatCode>General</c:formatCode>
                <c:ptCount val="4"/>
                <c:pt idx="0">
                  <c:v>0.99944146072694018</c:v>
                </c:pt>
                <c:pt idx="1">
                  <c:v>0.99346932649697328</c:v>
                </c:pt>
                <c:pt idx="2">
                  <c:v>0.99594130208958054</c:v>
                </c:pt>
                <c:pt idx="3">
                  <c:v>0.99762473746122815</c:v>
                </c:pt>
              </c:numCache>
            </c:numRef>
          </c:val>
        </c:ser>
        <c:ser>
          <c:idx val="1"/>
          <c:order val="1"/>
          <c:tx>
            <c:strRef>
              <c:f>'data size'!$N$2</c:f>
              <c:strCache>
                <c:ptCount val="1"/>
                <c:pt idx="0">
                  <c:v>Size Viewed/Size Streamed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'data size'!$N$9:$N$12</c:f>
                <c:numCache>
                  <c:formatCode>General</c:formatCode>
                  <c:ptCount val="4"/>
                  <c:pt idx="0">
                    <c:v>7.2563546425165631E-2</c:v>
                  </c:pt>
                  <c:pt idx="1">
                    <c:v>1.3348123337190026E-3</c:v>
                  </c:pt>
                  <c:pt idx="2">
                    <c:v>1.4202472028030878E-3</c:v>
                  </c:pt>
                  <c:pt idx="3">
                    <c:v>3.514830985383175E-5</c:v>
                  </c:pt>
                </c:numCache>
              </c:numRef>
            </c:plus>
            <c:minus>
              <c:numRef>
                <c:f>'data size'!$N$9:$N$12</c:f>
                <c:numCache>
                  <c:formatCode>General</c:formatCode>
                  <c:ptCount val="4"/>
                  <c:pt idx="0">
                    <c:v>7.2563546425165631E-2</c:v>
                  </c:pt>
                  <c:pt idx="1">
                    <c:v>1.3348123337190026E-3</c:v>
                  </c:pt>
                  <c:pt idx="2">
                    <c:v>1.4202472028030878E-3</c:v>
                  </c:pt>
                  <c:pt idx="3">
                    <c:v>3.514830985383175E-5</c:v>
                  </c:pt>
                </c:numCache>
              </c:numRef>
            </c:minus>
          </c:errBars>
          <c:cat>
            <c:strRef>
              <c:f>'data size'!$L$3:$L$6</c:f>
              <c:strCache>
                <c:ptCount val="4"/>
                <c:pt idx="0">
                  <c:v>320p</c:v>
                </c:pt>
                <c:pt idx="1">
                  <c:v>480p</c:v>
                </c:pt>
                <c:pt idx="2">
                  <c:v>720p</c:v>
                </c:pt>
                <c:pt idx="3">
                  <c:v>1080p</c:v>
                </c:pt>
              </c:strCache>
            </c:strRef>
          </c:cat>
          <c:val>
            <c:numRef>
              <c:f>'data size'!$N$3:$N$6</c:f>
              <c:numCache>
                <c:formatCode>General</c:formatCode>
                <c:ptCount val="4"/>
                <c:pt idx="0">
                  <c:v>1.0192856109131545</c:v>
                </c:pt>
                <c:pt idx="1">
                  <c:v>1.0030903078679965</c:v>
                </c:pt>
                <c:pt idx="2">
                  <c:v>1.0016556546987818</c:v>
                </c:pt>
                <c:pt idx="3">
                  <c:v>0.99731789248323233</c:v>
                </c:pt>
              </c:numCache>
            </c:numRef>
          </c:val>
        </c:ser>
        <c:ser>
          <c:idx val="2"/>
          <c:order val="2"/>
          <c:tx>
            <c:strRef>
              <c:f>'data size'!$O$2</c:f>
              <c:strCache>
                <c:ptCount val="1"/>
                <c:pt idx="0">
                  <c:v>Size Viewed/Original Size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'data size'!$O$9:$O$12</c:f>
                <c:numCache>
                  <c:formatCode>General</c:formatCode>
                  <c:ptCount val="4"/>
                  <c:pt idx="0">
                    <c:v>5.2003324910309137E-2</c:v>
                  </c:pt>
                  <c:pt idx="1">
                    <c:v>7.1701339371307079E-4</c:v>
                  </c:pt>
                  <c:pt idx="2">
                    <c:v>1.4388891706268077E-3</c:v>
                  </c:pt>
                  <c:pt idx="3">
                    <c:v>1.6978147738453994E-5</c:v>
                  </c:pt>
                </c:numCache>
              </c:numRef>
            </c:plus>
            <c:minus>
              <c:numRef>
                <c:f>'data size'!$O$9:$O$12</c:f>
                <c:numCache>
                  <c:formatCode>General</c:formatCode>
                  <c:ptCount val="4"/>
                  <c:pt idx="0">
                    <c:v>5.2003324910309137E-2</c:v>
                  </c:pt>
                  <c:pt idx="1">
                    <c:v>7.1701339371307079E-4</c:v>
                  </c:pt>
                  <c:pt idx="2">
                    <c:v>1.4388891706268077E-3</c:v>
                  </c:pt>
                  <c:pt idx="3">
                    <c:v>1.6978147738453994E-5</c:v>
                  </c:pt>
                </c:numCache>
              </c:numRef>
            </c:minus>
          </c:errBars>
          <c:cat>
            <c:strRef>
              <c:f>'data size'!$L$3:$L$6</c:f>
              <c:strCache>
                <c:ptCount val="4"/>
                <c:pt idx="0">
                  <c:v>320p</c:v>
                </c:pt>
                <c:pt idx="1">
                  <c:v>480p</c:v>
                </c:pt>
                <c:pt idx="2">
                  <c:v>720p</c:v>
                </c:pt>
                <c:pt idx="3">
                  <c:v>1080p</c:v>
                </c:pt>
              </c:strCache>
            </c:strRef>
          </c:cat>
          <c:val>
            <c:numRef>
              <c:f>'data size'!$O$3:$O$6</c:f>
              <c:numCache>
                <c:formatCode>General</c:formatCode>
                <c:ptCount val="4"/>
                <c:pt idx="0">
                  <c:v>1.0176421805977951</c:v>
                </c:pt>
                <c:pt idx="1">
                  <c:v>0.99653764950792001</c:v>
                </c:pt>
                <c:pt idx="2">
                  <c:v>0.9975878089595055</c:v>
                </c:pt>
                <c:pt idx="3">
                  <c:v>0.99494170875465393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11616"/>
        <c:axId val="141713792"/>
      </c:barChart>
      <c:catAx>
        <c:axId val="141711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Resolution</a:t>
                </a:r>
              </a:p>
            </c:rich>
          </c:tx>
          <c:overlay val="0"/>
        </c:title>
        <c:majorTickMark val="out"/>
        <c:minorTickMark val="none"/>
        <c:tickLblPos val="nextTo"/>
        <c:crossAx val="141713792"/>
        <c:crosses val="autoZero"/>
        <c:auto val="1"/>
        <c:lblAlgn val="ctr"/>
        <c:lblOffset val="100"/>
        <c:noMultiLvlLbl val="0"/>
      </c:catAx>
      <c:valAx>
        <c:axId val="141713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Ratio of Data Sizes (Byte/Byte)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71161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68673188954851894"/>
          <c:y val="0.14798206278026907"/>
          <c:w val="0.31326811045148112"/>
          <c:h val="0.1593916175276297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8F8AC7-A3E6-41C3-AACC-65E9470FA8E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04CC5C-B99E-4928-94DC-EA9FED83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0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2120A7-2ACB-5944-BBFB-C39D24A65B95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FC9586-7D5B-1F46-891D-57FAF5EF0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C9586-7D5B-1F46-891D-57FAF5EF04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rgbClr val="37526A"/>
              </a:gs>
              <a:gs pos="100000">
                <a:srgbClr val="0D1822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ignatur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7125" y="6440562"/>
            <a:ext cx="2743200" cy="27432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83668" y="6476396"/>
            <a:ext cx="2133600" cy="3816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DFEF5405-BC03-4AB4-99BF-29F16D69DEEA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42842" y="6476396"/>
            <a:ext cx="2133600" cy="38160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22313" y="2990414"/>
            <a:ext cx="7772400" cy="643080"/>
          </a:xfrm>
          <a:prstGeom prst="rect">
            <a:avLst/>
          </a:prstGeom>
        </p:spPr>
        <p:txBody>
          <a:bodyPr anchor="t"/>
          <a:lstStyle>
            <a:lvl1pPr algn="l">
              <a:defRPr sz="3200" b="0" cap="none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3633494"/>
            <a:ext cx="7772400" cy="433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rgbClr val="37526A"/>
              </a:gs>
              <a:gs pos="100000">
                <a:srgbClr val="0D1822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ignatur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7125" y="6440562"/>
            <a:ext cx="2743200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83668" y="6476396"/>
            <a:ext cx="2133600" cy="3816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6D378162-7A5C-4EB7-BCC3-5B9FD94BABF4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42842" y="6476396"/>
            <a:ext cx="2133600" cy="38160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 userDrawn="1">
            <p:ph sz="quarter" idx="13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buClr>
                <a:srgbClr val="F9A73A"/>
              </a:buClr>
              <a:defRPr>
                <a:solidFill>
                  <a:srgbClr val="FFFFFF"/>
                </a:solidFill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Clr>
                <a:srgbClr val="AC1A2F"/>
              </a:buClr>
              <a:buSzPct val="85000"/>
              <a:buFont typeface="Wingdings" charset="2"/>
              <a:buChar char="§"/>
              <a:defRPr>
                <a:solidFill>
                  <a:srgbClr val="FFFFFF"/>
                </a:solidFill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Clr>
                <a:srgbClr val="F9A73A"/>
              </a:buClr>
              <a:defRPr>
                <a:solidFill>
                  <a:srgbClr val="FFFFFF"/>
                </a:solidFill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Clr>
                <a:srgbClr val="AC1A2F"/>
              </a:buClr>
              <a:buSzPct val="85000"/>
              <a:buFont typeface="Wingdings" charset="2"/>
              <a:buChar char="§"/>
              <a:defRPr>
                <a:solidFill>
                  <a:srgbClr val="FFFFFF"/>
                </a:solidFill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Clr>
                <a:srgbClr val="F9A73A"/>
              </a:buClr>
              <a:buFont typeface="Arial"/>
              <a:buChar char="•"/>
              <a:defRPr>
                <a:solidFill>
                  <a:srgbClr val="FFFFF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ack signature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91" y="6440562"/>
            <a:ext cx="2743200" cy="27432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D5D3A6E3-8539-459A-8D99-C32333D2D348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buClr>
                <a:srgbClr val="AC1A2F"/>
              </a:buClr>
              <a:defRPr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85000"/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Clr>
                <a:srgbClr val="AC1A2F"/>
              </a:buClr>
              <a:defRPr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85000"/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Clr>
                <a:srgbClr val="AC1A2F"/>
              </a:buClr>
              <a:buFont typeface="Arial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rgbClr val="37526A"/>
              </a:gs>
              <a:gs pos="100000">
                <a:srgbClr val="0D1822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ignatur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7125" y="6440562"/>
            <a:ext cx="2743200" cy="274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83668" y="6476396"/>
            <a:ext cx="2133600" cy="3816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C256F986-C7D3-4328-B31B-E72B533EF919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42842" y="6476396"/>
            <a:ext cx="2133600" cy="38160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 userDrawn="1">
            <p:ph sz="quarter" idx="13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buClr>
                <a:srgbClr val="F9A73A"/>
              </a:buClr>
              <a:defRPr>
                <a:solidFill>
                  <a:srgbClr val="FFFFFF"/>
                </a:solidFill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Clr>
                <a:srgbClr val="AC1A2F"/>
              </a:buClr>
              <a:buSzPct val="85000"/>
              <a:buFont typeface="Wingdings" charset="2"/>
              <a:buChar char="§"/>
              <a:defRPr>
                <a:solidFill>
                  <a:srgbClr val="FFFFFF"/>
                </a:solidFill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Clr>
                <a:srgbClr val="F9A73A"/>
              </a:buClr>
              <a:defRPr>
                <a:solidFill>
                  <a:srgbClr val="FFFFFF"/>
                </a:solidFill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Clr>
                <a:srgbClr val="AC1A2F"/>
              </a:buClr>
              <a:buSzPct val="85000"/>
              <a:buFont typeface="Wingdings" charset="2"/>
              <a:buChar char="§"/>
              <a:defRPr>
                <a:solidFill>
                  <a:srgbClr val="FFFFFF"/>
                </a:solidFill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Clr>
                <a:srgbClr val="F9A73A"/>
              </a:buClr>
              <a:buFont typeface="Arial"/>
              <a:buChar char="•"/>
              <a:defRPr>
                <a:solidFill>
                  <a:srgbClr val="FFFFF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5400" y="-50800"/>
            <a:ext cx="9220200" cy="6934200"/>
          </a:xfrm>
          <a:prstGeom prst="rect">
            <a:avLst/>
          </a:prstGeom>
          <a:gradFill flip="none" rotWithShape="1">
            <a:gsLst>
              <a:gs pos="0">
                <a:srgbClr val="37526A"/>
              </a:gs>
              <a:gs pos="100000">
                <a:srgbClr val="0D1822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 color RGB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83668" y="6476396"/>
            <a:ext cx="2133600" cy="3816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2B3E521C-D009-4B88-9E1F-BCE5810A28FD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42842" y="6476396"/>
            <a:ext cx="2133600" cy="38160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22313" y="2990414"/>
            <a:ext cx="7772400" cy="643080"/>
          </a:xfrm>
          <a:prstGeom prst="rect">
            <a:avLst/>
          </a:prstGeom>
        </p:spPr>
        <p:txBody>
          <a:bodyPr anchor="t"/>
          <a:lstStyle>
            <a:lvl1pPr algn="l">
              <a:defRPr sz="3200" b="0" cap="none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22313" y="3633494"/>
            <a:ext cx="7772400" cy="43306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ack signature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91" y="6440562"/>
            <a:ext cx="2743200" cy="2743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6E767293-9420-4C4A-B104-97DD87A859F7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95338" y="1690688"/>
            <a:ext cx="7602537" cy="4284662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None/>
              <a:defRPr b="0">
                <a:ln w="0">
                  <a:solidFill>
                    <a:schemeClr val="tx1"/>
                  </a:solidFill>
                </a:ln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rgbClr val="37526A"/>
              </a:gs>
              <a:gs pos="100000">
                <a:srgbClr val="0D1822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ignatur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7125" y="6440562"/>
            <a:ext cx="2743200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83668" y="6476396"/>
            <a:ext cx="2133600" cy="3816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140AD59D-259F-4BE6-8FE5-BE0003E2F10F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42842" y="6476396"/>
            <a:ext cx="2133600" cy="38160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3"/>
          </p:nvPr>
        </p:nvSpPr>
        <p:spPr>
          <a:xfrm>
            <a:off x="723900" y="1717675"/>
            <a:ext cx="7781925" cy="43100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buNone/>
              <a:defRPr>
                <a:solidFill>
                  <a:srgbClr val="FFFFFF"/>
                </a:solidFill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None/>
              <a:defRPr>
                <a:solidFill>
                  <a:srgbClr val="FFFFFF"/>
                </a:solidFill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None/>
              <a:defRPr>
                <a:solidFill>
                  <a:srgbClr val="FFFFFF"/>
                </a:solidFill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None/>
              <a:defRPr>
                <a:solidFill>
                  <a:srgbClr val="FFFFFF"/>
                </a:solidFill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None/>
              <a:defRPr>
                <a:solidFill>
                  <a:srgbClr val="FFFFF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ack signature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91" y="6440562"/>
            <a:ext cx="27432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2C635576-C30C-4869-BC1F-C9C50D438355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47697" y="1473200"/>
            <a:ext cx="4118786" cy="46037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39127" y="1473200"/>
            <a:ext cx="3633786" cy="46037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AC1A2F"/>
              </a:buClr>
              <a:buFont typeface="Arial"/>
              <a:buChar char="•"/>
              <a:defRPr sz="1800" b="0"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rgbClr val="37526A"/>
              </a:gs>
              <a:gs pos="100000">
                <a:srgbClr val="0D1822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ignatur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7125" y="6440562"/>
            <a:ext cx="2743200" cy="27432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83668" y="6476396"/>
            <a:ext cx="2133600" cy="3816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6A6363C-EE5E-4A61-AC20-2CD2DD5C5A92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42842" y="6476396"/>
            <a:ext cx="2133600" cy="38160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 userDrawn="1">
            <p:ph type="pic" sz="quarter" idx="13"/>
          </p:nvPr>
        </p:nvSpPr>
        <p:spPr>
          <a:xfrm>
            <a:off x="555450" y="1473200"/>
            <a:ext cx="3907110" cy="46037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4"/>
          </p:nvPr>
        </p:nvSpPr>
        <p:spPr>
          <a:xfrm>
            <a:off x="4762730" y="1473200"/>
            <a:ext cx="3775075" cy="4603750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F9A73A"/>
              </a:buClr>
              <a:defRPr sz="1800" b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ack signature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91" y="6440562"/>
            <a:ext cx="27432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3A80C925-9EDC-4ADB-A8AC-C56FD4C4D5CA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25475" y="1438275"/>
            <a:ext cx="7885113" cy="47434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rgbClr val="37526A"/>
              </a:gs>
              <a:gs pos="100000">
                <a:srgbClr val="0D1822"/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ignature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47125" y="6440562"/>
            <a:ext cx="2743200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283668" y="6476396"/>
            <a:ext cx="2133600" cy="38160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39AF981C-168A-498B-A21B-AFFB876CF8AD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342842" y="6476396"/>
            <a:ext cx="2133600" cy="381604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hart Placeholder 5"/>
          <p:cNvSpPr>
            <a:spLocks noGrp="1"/>
          </p:cNvSpPr>
          <p:nvPr userDrawn="1">
            <p:ph type="chart" sz="quarter" idx="13"/>
          </p:nvPr>
        </p:nvSpPr>
        <p:spPr>
          <a:xfrm>
            <a:off x="625475" y="1438275"/>
            <a:ext cx="7885113" cy="47434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lack signature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91" y="6440562"/>
            <a:ext cx="2743200" cy="2743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 color RGB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68" y="6468508"/>
            <a:ext cx="2133600" cy="38949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E5CCC4DF-F1F3-4A00-A393-6F84DBC78E85}" type="datetime1">
              <a:rPr lang="en-US" smtClean="0"/>
              <a:t>4/18/2013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2842" y="6468508"/>
            <a:ext cx="2133600" cy="389492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95959"/>
                </a:solidFill>
                <a:latin typeface="Arial"/>
              </a:defRPr>
            </a:lvl1pPr>
          </a:lstStyle>
          <a:p>
            <a:fld id="{9F21CE03-E6AB-8D4F-8726-B412CA2C31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3"/>
          </p:nvPr>
        </p:nvSpPr>
        <p:spPr>
          <a:xfrm>
            <a:off x="635000" y="1552575"/>
            <a:ext cx="7929563" cy="471805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900"/>
              </a:spcBef>
              <a:buClr>
                <a:srgbClr val="AC1A2F"/>
              </a:buClr>
              <a:defRPr>
                <a:latin typeface="Trebuchet MS"/>
                <a:cs typeface="Trebuchet MS"/>
              </a:defRPr>
            </a:lvl1pPr>
            <a:lvl2pPr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85000"/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>
              <a:spcBef>
                <a:spcPts val="900"/>
              </a:spcBef>
              <a:buClr>
                <a:srgbClr val="AC1A2F"/>
              </a:buClr>
              <a:defRPr>
                <a:latin typeface="Trebuchet MS"/>
                <a:cs typeface="Trebuchet MS"/>
              </a:defRPr>
            </a:lvl3pPr>
            <a:lvl4pPr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SzPct val="85000"/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>
              <a:spcBef>
                <a:spcPts val="900"/>
              </a:spcBef>
              <a:buClr>
                <a:srgbClr val="AC1A2F"/>
              </a:buClr>
              <a:buFont typeface="Arial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35175" y="178536"/>
            <a:ext cx="7772400" cy="643080"/>
          </a:xfrm>
          <a:prstGeom prst="rect">
            <a:avLst/>
          </a:prstGeom>
        </p:spPr>
        <p:txBody>
          <a:bodyPr anchor="t"/>
          <a:lstStyle>
            <a:lvl1pPr algn="r">
              <a:defRPr sz="3200" b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38714"/>
            <a:ext cx="9144000" cy="561928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90000"/>
                </a:schemeClr>
              </a:gs>
            </a:gsLst>
            <a:lin ang="60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lack signature.t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191" y="6440562"/>
            <a:ext cx="2743200" cy="27432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966587"/>
            <a:ext cx="9144000" cy="45719"/>
          </a:xfrm>
          <a:prstGeom prst="rect">
            <a:avLst/>
          </a:prstGeom>
          <a:solidFill>
            <a:srgbClr val="F9A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012306"/>
            <a:ext cx="9144000" cy="226407"/>
          </a:xfrm>
          <a:prstGeom prst="rect">
            <a:avLst/>
          </a:prstGeom>
          <a:solidFill>
            <a:srgbClr val="AC1A2F"/>
          </a:solidFill>
          <a:ln>
            <a:noFill/>
          </a:ln>
          <a:effectLst>
            <a:outerShdw blurRad="40000" dist="23000" dir="60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 color RGB.jp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68944" y="178536"/>
            <a:ext cx="1637176" cy="638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833" r:id="rId2"/>
    <p:sldLayoutId id="2147483649" r:id="rId3"/>
    <p:sldLayoutId id="2147483656" r:id="rId4"/>
    <p:sldLayoutId id="2147483657" r:id="rId5"/>
    <p:sldLayoutId id="2147483658" r:id="rId6"/>
    <p:sldLayoutId id="2147483661" r:id="rId7"/>
    <p:sldLayoutId id="2147483662" r:id="rId8"/>
    <p:sldLayoutId id="2147483663" r:id="rId9"/>
    <p:sldLayoutId id="2147483664" r:id="rId10"/>
    <p:sldLayoutId id="2147483659" r:id="rId11"/>
    <p:sldLayoutId id="2147483660" r:id="rId12"/>
    <p:sldLayoutId id="2147483831" r:id="rId13"/>
    <p:sldLayoutId id="2147483832" r:id="rId1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1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0" y="1370489"/>
            <a:ext cx="8857397" cy="643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Evaluating Performance of a Video Streaming Application using </a:t>
            </a:r>
            <a:r>
              <a:rPr lang="en-US" sz="4900" dirty="0" err="1"/>
              <a:t>vlcj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>CS529 Project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April </a:t>
            </a:r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944" y="56705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Mark Hawthorne</a:t>
            </a:r>
          </a:p>
          <a:p>
            <a:r>
              <a:rPr lang="en-US" sz="2800" dirty="0" smtClean="0"/>
              <a:t>mhawthorne@wpi.edu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3"/>
    </mc:Choice>
    <mc:Fallback xmlns="">
      <p:transition spd="slow" advTm="115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5337" y="1690688"/>
            <a:ext cx="8212238" cy="47778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Frame rate consistent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Audio stayed synchronized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No delay jitter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 Some cases of graphical artifacts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Typically at beginning of stream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Likely before the buffer is maintained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RTSP had noticeable struggles here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Noticeable 2-3 second delay between server and client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Not ideal for interactive streaming use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Quality Measures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6"/>
          <a:stretch/>
        </p:blipFill>
        <p:spPr bwMode="auto">
          <a:xfrm>
            <a:off x="6161621" y="1282700"/>
            <a:ext cx="2795154" cy="18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54200" y="631910"/>
            <a:ext cx="8043862" cy="379412"/>
          </a:xfrm>
        </p:spPr>
        <p:txBody>
          <a:bodyPr/>
          <a:lstStyle/>
          <a:p>
            <a:pPr marL="0" indent="0"/>
            <a:r>
              <a:rPr lang="en-US" sz="2000" dirty="0" smtClean="0"/>
              <a:t>A: If the protocol is changed, performance will be maintained.</a:t>
            </a: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Hypothesis A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250803"/>
              </p:ext>
            </p:extLst>
          </p:nvPr>
        </p:nvGraphicFramePr>
        <p:xfrm>
          <a:off x="0" y="1371601"/>
          <a:ext cx="9144000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7813775" y="1219201"/>
            <a:ext cx="1193800" cy="1066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1080p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950200" y="2921001"/>
            <a:ext cx="1193800" cy="1066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720p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13775" y="4686301"/>
            <a:ext cx="1193800" cy="1066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480p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51800" y="5702300"/>
            <a:ext cx="968474" cy="71540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3</a:t>
            </a:r>
            <a:r>
              <a:rPr lang="en-US" sz="1600" b="1" dirty="0" smtClean="0">
                <a:solidFill>
                  <a:schemeClr val="tx1"/>
                </a:solidFill>
              </a:rPr>
              <a:t>20p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92300" y="663576"/>
            <a:ext cx="7581900" cy="530224"/>
          </a:xfrm>
        </p:spPr>
        <p:txBody>
          <a:bodyPr/>
          <a:lstStyle/>
          <a:p>
            <a:pPr marL="0" indent="0"/>
            <a:r>
              <a:rPr lang="en-US" sz="1600" dirty="0" smtClean="0"/>
              <a:t>B: If higher </a:t>
            </a:r>
            <a:r>
              <a:rPr lang="en-US" sz="1600" dirty="0"/>
              <a:t>resolution video </a:t>
            </a:r>
            <a:r>
              <a:rPr lang="en-US" sz="1600" dirty="0" smtClean="0"/>
              <a:t>is used, there will be </a:t>
            </a:r>
            <a:r>
              <a:rPr lang="en-US" sz="1600" dirty="0"/>
              <a:t>a decrease in performance</a:t>
            </a:r>
          </a:p>
          <a:p>
            <a:pPr marL="0" indent="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Hypothesis B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665612"/>
              </p:ext>
            </p:extLst>
          </p:nvPr>
        </p:nvGraphicFramePr>
        <p:xfrm>
          <a:off x="0" y="1193800"/>
          <a:ext cx="9007575" cy="566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5337" y="1690688"/>
            <a:ext cx="8212237" cy="4777820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VLC is a robust media player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vlcj</a:t>
            </a:r>
            <a:r>
              <a:rPr lang="en-US" dirty="0" smtClean="0"/>
              <a:t> is an easy to use library to leverage the capabilities of VLC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Documentation could use some work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Updates to VLC may break functionality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Future Work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Impact of delay for interactive use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Portability to devices other than PC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Manipulation of network conditions via </a:t>
            </a:r>
            <a:r>
              <a:rPr lang="en-US" dirty="0" err="1" smtClean="0"/>
              <a:t>netbox</a:t>
            </a: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5" b="26000"/>
          <a:stretch/>
        </p:blipFill>
        <p:spPr bwMode="auto">
          <a:xfrm>
            <a:off x="141313" y="2197100"/>
            <a:ext cx="8866262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Project Problem &amp; Goals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Motivation &amp; Importance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Solution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Background &amp; Definitions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Implementation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Experimental Design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Results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Conclusions &amp; Future Work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5338" y="1690688"/>
            <a:ext cx="8116650" cy="428466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Develop a Video Streaming Application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Goals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Allow for broadcasting multiple streams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Allow for multiple clients to view the same broadcast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Allow for clients to view multiple broadcasts simultaneously </a:t>
            </a:r>
            <a:endParaRPr lang="en-US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Explore multicast streaming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Leverage existing libraries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Problem &amp;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5338" y="1690688"/>
            <a:ext cx="8348662" cy="477782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Video streaming is become more and more ubiquitous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Desktop Applications - Skype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Webpages - YouTube, Netflix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Devices - Smartphones, Game Consoles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Developers need to be able to leverage existing libraries for video streaming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Ex - HTML5 supports video playback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&amp; Importance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17" y="2412953"/>
            <a:ext cx="1019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034" y="2987338"/>
            <a:ext cx="876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96" y="3356810"/>
            <a:ext cx="1085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14" y="3915277"/>
            <a:ext cx="419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5338" y="1690688"/>
            <a:ext cx="8212237" cy="428466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Choose a video streaming library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Develop server and client applications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Written in Java using Swing for GUIs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Provide user controls and video playback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Provide data recording of test metrics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Evaluate performance of streaming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/>
              <a:t>Vary network protocols and video </a:t>
            </a:r>
            <a:r>
              <a:rPr lang="en-US" dirty="0" smtClean="0"/>
              <a:t>quality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Focus on metrics provided by the library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Minimal user feedback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5338" y="1690688"/>
            <a:ext cx="8212237" cy="494212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VideoLAN</a:t>
            </a:r>
            <a:r>
              <a:rPr lang="en-US" dirty="0" smtClean="0"/>
              <a:t> Client (VLC) Media Player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Open source, light-weight, minimalist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Supports most audio and video codecs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vlcj</a:t>
            </a: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Library of VLC Java bindings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err="1" smtClean="0"/>
              <a:t>Caprica</a:t>
            </a:r>
            <a:r>
              <a:rPr lang="en-US" dirty="0" smtClean="0"/>
              <a:t> Software Limited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Java Native Access (JNA)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Simplified version of JNI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Java Native Interface (JNI)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Allows Java programs to call methods written in other languages (C/C++, Assembly)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Definitions</a:t>
            </a:r>
            <a:endParaRPr lang="en-US" dirty="0"/>
          </a:p>
        </p:txBody>
      </p:sp>
      <p:pic>
        <p:nvPicPr>
          <p:cNvPr id="2050" name="Picture 2" descr="Large Orange VLC media player Traffic Con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48" y="3207223"/>
            <a:ext cx="2470245" cy="2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Server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96" y="886820"/>
            <a:ext cx="3905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53670"/>
            <a:ext cx="39052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Client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349500"/>
            <a:ext cx="3905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25" y="892175"/>
            <a:ext cx="39052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1CE03-E6AB-8D4F-8726-B412CA2C31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9" t="67806"/>
          <a:stretch/>
        </p:blipFill>
        <p:spPr bwMode="auto">
          <a:xfrm>
            <a:off x="2992722" y="3314700"/>
            <a:ext cx="1972978" cy="112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ron Ma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320800"/>
            <a:ext cx="12763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Hangover Part I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42" y="1320799"/>
            <a:ext cx="12763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Great Gatsb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42" y="1320800"/>
            <a:ext cx="12763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2308224" y="3314700"/>
            <a:ext cx="663575" cy="1244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ower"/>
          <p:cNvSpPr>
            <a:spLocks noEditPoints="1" noChangeArrowheads="1"/>
          </p:cNvSpPr>
          <p:nvPr/>
        </p:nvSpPr>
        <p:spPr bwMode="auto">
          <a:xfrm>
            <a:off x="1922463" y="4657725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ower"/>
          <p:cNvSpPr>
            <a:spLocks noEditPoints="1" noChangeArrowheads="1"/>
          </p:cNvSpPr>
          <p:nvPr/>
        </p:nvSpPr>
        <p:spPr bwMode="auto">
          <a:xfrm>
            <a:off x="6284268" y="4643456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Striped Right Arrow 11"/>
          <p:cNvSpPr/>
          <p:nvPr/>
        </p:nvSpPr>
        <p:spPr>
          <a:xfrm>
            <a:off x="2971800" y="4851400"/>
            <a:ext cx="3124200" cy="11684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HTTP, RTP, RTSP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2463" y="5081569"/>
            <a:ext cx="1328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1</a:t>
            </a:r>
            <a:endParaRPr lang="en-US" sz="8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33468" y="5131336"/>
            <a:ext cx="1328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2</a:t>
            </a:r>
            <a:endParaRPr lang="en-US" sz="8000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" y="3695816"/>
            <a:ext cx="1779659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99" y="3641503"/>
            <a:ext cx="1840806" cy="27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http://www6.pcmag.com/media/images/298723-e1200-primary.gif?thumb=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48" y="5743288"/>
            <a:ext cx="1309687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303747" y="6193909"/>
            <a:ext cx="185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(Ethernet LAN)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WPI PPT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8A51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WPI_PPT.thmx</Template>
  <TotalTime>3648</TotalTime>
  <Words>438</Words>
  <Application>Microsoft Office PowerPoint</Application>
  <PresentationFormat>On-screen Show (4:3)</PresentationFormat>
  <Paragraphs>105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 WPI PPT</vt:lpstr>
      <vt:lpstr>Evaluating Performance of a Video Streaming Application using vlcj  CS529 Project 3 April 18th, 2013    </vt:lpstr>
      <vt:lpstr>Agenda</vt:lpstr>
      <vt:lpstr>Project Problem &amp; Goals</vt:lpstr>
      <vt:lpstr>Motivation &amp; Importance</vt:lpstr>
      <vt:lpstr>Solution</vt:lpstr>
      <vt:lpstr>Background &amp; Definitions</vt:lpstr>
      <vt:lpstr>Implementation - Server</vt:lpstr>
      <vt:lpstr>Implementation - Client</vt:lpstr>
      <vt:lpstr>Experimental Design</vt:lpstr>
      <vt:lpstr>Results – Quality Measures</vt:lpstr>
      <vt:lpstr>Results – Hypothesis A</vt:lpstr>
      <vt:lpstr>Results – Hypothesis B</vt:lpstr>
      <vt:lpstr>Conclusions &amp; Future Work</vt:lpstr>
      <vt:lpstr>Questions?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WPI CCC</dc:creator>
  <cp:lastModifiedBy>Mark Hawthorne</cp:lastModifiedBy>
  <cp:revision>316</cp:revision>
  <cp:lastPrinted>2013-04-18T13:59:24Z</cp:lastPrinted>
  <dcterms:created xsi:type="dcterms:W3CDTF">2010-07-26T17:49:18Z</dcterms:created>
  <dcterms:modified xsi:type="dcterms:W3CDTF">2013-04-18T13:59:29Z</dcterms:modified>
</cp:coreProperties>
</file>