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8" d="100"/>
          <a:sy n="118" d="100"/>
        </p:scale>
        <p:origin x="-62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1FC1-D4F6-1E4B-84CF-3271582595D3}" type="datetimeFigureOut">
              <a:rPr lang="en-US" smtClean="0"/>
              <a:t>2/13/13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CB21-27B3-D743-9F27-4D28856B7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570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1FC1-D4F6-1E4B-84CF-3271582595D3}" type="datetimeFigureOut">
              <a:rPr lang="en-US" smtClean="0"/>
              <a:t>2/13/13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CB21-27B3-D743-9F27-4D28856B7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469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1FC1-D4F6-1E4B-84CF-3271582595D3}" type="datetimeFigureOut">
              <a:rPr lang="en-US" smtClean="0"/>
              <a:t>2/13/13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CB21-27B3-D743-9F27-4D28856B7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44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1FC1-D4F6-1E4B-84CF-3271582595D3}" type="datetimeFigureOut">
              <a:rPr lang="en-US" smtClean="0"/>
              <a:t>2/13/13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CB21-27B3-D743-9F27-4D28856B7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963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1FC1-D4F6-1E4B-84CF-3271582595D3}" type="datetimeFigureOut">
              <a:rPr lang="en-US" smtClean="0"/>
              <a:t>2/13/13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CB21-27B3-D743-9F27-4D28856B7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332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1FC1-D4F6-1E4B-84CF-3271582595D3}" type="datetimeFigureOut">
              <a:rPr lang="en-US" smtClean="0"/>
              <a:t>2/13/13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CB21-27B3-D743-9F27-4D28856B7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003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1FC1-D4F6-1E4B-84CF-3271582595D3}" type="datetimeFigureOut">
              <a:rPr lang="en-US" smtClean="0"/>
              <a:t>2/13/13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CB21-27B3-D743-9F27-4D28856B7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577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1FC1-D4F6-1E4B-84CF-3271582595D3}" type="datetimeFigureOut">
              <a:rPr lang="en-US" smtClean="0"/>
              <a:t>2/13/13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CB21-27B3-D743-9F27-4D28856B7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148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1FC1-D4F6-1E4B-84CF-3271582595D3}" type="datetimeFigureOut">
              <a:rPr lang="en-US" smtClean="0"/>
              <a:t>2/13/13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CB21-27B3-D743-9F27-4D28856B7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874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1FC1-D4F6-1E4B-84CF-3271582595D3}" type="datetimeFigureOut">
              <a:rPr lang="en-US" smtClean="0"/>
              <a:t>2/13/13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CB21-27B3-D743-9F27-4D28856B7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909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1FC1-D4F6-1E4B-84CF-3271582595D3}" type="datetimeFigureOut">
              <a:rPr lang="en-US" smtClean="0"/>
              <a:t>2/13/13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CB21-27B3-D743-9F27-4D28856B7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22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C1FC1-D4F6-1E4B-84CF-3271582595D3}" type="datetimeFigureOut">
              <a:rPr lang="en-US" smtClean="0"/>
              <a:t>2/13/13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ECB21-27B3-D743-9F27-4D28856B7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31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5308" y="1587895"/>
            <a:ext cx="1094154" cy="4982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Book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32704" y="1618501"/>
            <a:ext cx="1094154" cy="4982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Customer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989436" y="3139343"/>
            <a:ext cx="1094154" cy="4982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UnRegCust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38550" y="3139343"/>
            <a:ext cx="1094154" cy="4982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RegCust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402036" y="656478"/>
            <a:ext cx="784456" cy="341568"/>
            <a:chOff x="6103478" y="4896650"/>
            <a:chExt cx="784456" cy="341568"/>
          </a:xfrm>
        </p:grpSpPr>
        <p:sp>
          <p:nvSpPr>
            <p:cNvPr id="11" name="Oval 10"/>
            <p:cNvSpPr/>
            <p:nvPr/>
          </p:nvSpPr>
          <p:spPr>
            <a:xfrm>
              <a:off x="6103478" y="4896650"/>
              <a:ext cx="784456" cy="34156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252954" y="4907409"/>
              <a:ext cx="47718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u="sng" dirty="0" smtClean="0"/>
                <a:t>ISBN</a:t>
              </a:r>
              <a:endParaRPr lang="en-US" sz="1200" u="sng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21219" y="1108383"/>
            <a:ext cx="784456" cy="341568"/>
            <a:chOff x="6103478" y="4896650"/>
            <a:chExt cx="784456" cy="341568"/>
          </a:xfrm>
        </p:grpSpPr>
        <p:sp>
          <p:nvSpPr>
            <p:cNvPr id="15" name="Oval 14"/>
            <p:cNvSpPr/>
            <p:nvPr/>
          </p:nvSpPr>
          <p:spPr>
            <a:xfrm>
              <a:off x="6103478" y="4896650"/>
              <a:ext cx="784456" cy="34156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252954" y="4907409"/>
              <a:ext cx="43383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title</a:t>
              </a:r>
              <a:endParaRPr lang="en-US" sz="12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7168" y="1586396"/>
            <a:ext cx="903913" cy="341568"/>
            <a:chOff x="6059238" y="4896650"/>
            <a:chExt cx="903913" cy="341568"/>
          </a:xfrm>
        </p:grpSpPr>
        <p:sp>
          <p:nvSpPr>
            <p:cNvPr id="18" name="Oval 17"/>
            <p:cNvSpPr/>
            <p:nvPr/>
          </p:nvSpPr>
          <p:spPr>
            <a:xfrm>
              <a:off x="6103478" y="4896650"/>
              <a:ext cx="784456" cy="34156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059238" y="4907409"/>
              <a:ext cx="90391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/>
                <a:t>NumCopies</a:t>
              </a:r>
              <a:endParaRPr lang="en-US" sz="12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1408" y="2138310"/>
            <a:ext cx="851515" cy="341568"/>
            <a:chOff x="6091524" y="4896650"/>
            <a:chExt cx="851515" cy="341568"/>
          </a:xfrm>
        </p:grpSpPr>
        <p:sp>
          <p:nvSpPr>
            <p:cNvPr id="21" name="Oval 20"/>
            <p:cNvSpPr/>
            <p:nvPr/>
          </p:nvSpPr>
          <p:spPr>
            <a:xfrm>
              <a:off x="6103478" y="4896650"/>
              <a:ext cx="784456" cy="34156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091524" y="4907409"/>
              <a:ext cx="85151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/>
                <a:t>NumPages</a:t>
              </a:r>
              <a:endParaRPr lang="en-US" sz="1200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355006" y="643560"/>
            <a:ext cx="784456" cy="341568"/>
            <a:chOff x="6103478" y="4896650"/>
            <a:chExt cx="784456" cy="341568"/>
          </a:xfrm>
        </p:grpSpPr>
        <p:sp>
          <p:nvSpPr>
            <p:cNvPr id="24" name="Oval 23"/>
            <p:cNvSpPr/>
            <p:nvPr/>
          </p:nvSpPr>
          <p:spPr>
            <a:xfrm>
              <a:off x="6103478" y="4896650"/>
              <a:ext cx="784456" cy="34156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252954" y="4907409"/>
              <a:ext cx="49477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Price</a:t>
              </a:r>
              <a:endParaRPr lang="en-US" sz="1200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191326" y="520033"/>
            <a:ext cx="784456" cy="341568"/>
            <a:chOff x="6103478" y="4896650"/>
            <a:chExt cx="784456" cy="341568"/>
          </a:xfrm>
        </p:grpSpPr>
        <p:sp>
          <p:nvSpPr>
            <p:cNvPr id="27" name="Oval 26"/>
            <p:cNvSpPr/>
            <p:nvPr/>
          </p:nvSpPr>
          <p:spPr>
            <a:xfrm>
              <a:off x="6103478" y="4896650"/>
              <a:ext cx="784456" cy="34156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252954" y="4907409"/>
              <a:ext cx="3181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u="sng" dirty="0" smtClean="0"/>
                <a:t>ID</a:t>
              </a:r>
              <a:endParaRPr lang="en-US" sz="1200" u="sng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7086944" y="777574"/>
            <a:ext cx="784456" cy="341568"/>
            <a:chOff x="6103478" y="4896650"/>
            <a:chExt cx="784456" cy="341568"/>
          </a:xfrm>
        </p:grpSpPr>
        <p:sp>
          <p:nvSpPr>
            <p:cNvPr id="30" name="Oval 29"/>
            <p:cNvSpPr/>
            <p:nvPr/>
          </p:nvSpPr>
          <p:spPr>
            <a:xfrm>
              <a:off x="6103478" y="4896650"/>
              <a:ext cx="784456" cy="34156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252954" y="4907409"/>
              <a:ext cx="54373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name</a:t>
              </a:r>
              <a:endParaRPr lang="en-US" sz="12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761583" y="1134952"/>
            <a:ext cx="784456" cy="341568"/>
            <a:chOff x="6103478" y="4896650"/>
            <a:chExt cx="784456" cy="341568"/>
          </a:xfrm>
        </p:grpSpPr>
        <p:sp>
          <p:nvSpPr>
            <p:cNvPr id="33" name="Oval 32"/>
            <p:cNvSpPr/>
            <p:nvPr/>
          </p:nvSpPr>
          <p:spPr>
            <a:xfrm>
              <a:off x="6103478" y="4896650"/>
              <a:ext cx="784456" cy="34156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252954" y="4907409"/>
              <a:ext cx="46494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DOB</a:t>
              </a:r>
              <a:endParaRPr lang="en-US" sz="12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4589957" y="4369349"/>
            <a:ext cx="791849" cy="341568"/>
            <a:chOff x="6103478" y="4896650"/>
            <a:chExt cx="791849" cy="341568"/>
          </a:xfrm>
        </p:grpSpPr>
        <p:sp>
          <p:nvSpPr>
            <p:cNvPr id="39" name="Oval 38"/>
            <p:cNvSpPr/>
            <p:nvPr/>
          </p:nvSpPr>
          <p:spPr>
            <a:xfrm>
              <a:off x="6103478" y="4896650"/>
              <a:ext cx="784456" cy="34156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220668" y="4907409"/>
              <a:ext cx="67465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/>
                <a:t>TelNum</a:t>
              </a:r>
              <a:endParaRPr lang="en-US" sz="12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265196" y="2338568"/>
            <a:ext cx="784456" cy="341568"/>
            <a:chOff x="6103478" y="4896650"/>
            <a:chExt cx="784456" cy="341568"/>
          </a:xfrm>
        </p:grpSpPr>
        <p:sp>
          <p:nvSpPr>
            <p:cNvPr id="42" name="Oval 41"/>
            <p:cNvSpPr/>
            <p:nvPr/>
          </p:nvSpPr>
          <p:spPr>
            <a:xfrm>
              <a:off x="6103478" y="4896650"/>
              <a:ext cx="784456" cy="341568"/>
            </a:xfrm>
            <a:prstGeom prst="ellipse">
              <a:avLst/>
            </a:prstGeom>
            <a:noFill/>
            <a:ln w="38100" cmpd="dbl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220668" y="4907409"/>
              <a:ext cx="56938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Offers</a:t>
              </a:r>
              <a:endParaRPr lang="en-US" sz="12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4573906" y="2583445"/>
            <a:ext cx="784456" cy="341568"/>
            <a:chOff x="6103478" y="4896650"/>
            <a:chExt cx="784456" cy="341568"/>
          </a:xfrm>
        </p:grpSpPr>
        <p:sp>
          <p:nvSpPr>
            <p:cNvPr id="45" name="Oval 44"/>
            <p:cNvSpPr/>
            <p:nvPr/>
          </p:nvSpPr>
          <p:spPr>
            <a:xfrm>
              <a:off x="6103478" y="4896650"/>
              <a:ext cx="784456" cy="34156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220668" y="4907409"/>
              <a:ext cx="55067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/>
                <a:t>RegID</a:t>
              </a:r>
              <a:endParaRPr lang="en-US" sz="1200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3756077" y="1400632"/>
            <a:ext cx="1130051" cy="473522"/>
            <a:chOff x="6446675" y="5047316"/>
            <a:chExt cx="1130051" cy="473522"/>
          </a:xfrm>
        </p:grpSpPr>
        <p:sp>
          <p:nvSpPr>
            <p:cNvPr id="47" name="Diamond 46"/>
            <p:cNvSpPr/>
            <p:nvPr/>
          </p:nvSpPr>
          <p:spPr>
            <a:xfrm>
              <a:off x="6446675" y="5047316"/>
              <a:ext cx="1130051" cy="473522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808098" y="5138553"/>
              <a:ext cx="4283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buy</a:t>
              </a:r>
              <a:endParaRPr lang="en-US" sz="1200" dirty="0"/>
            </a:p>
          </p:txBody>
        </p:sp>
      </p:grpSp>
      <p:cxnSp>
        <p:nvCxnSpPr>
          <p:cNvPr id="51" name="Straight Connector 50"/>
          <p:cNvCxnSpPr>
            <a:stCxn id="4" idx="0"/>
            <a:endCxn id="24" idx="4"/>
          </p:cNvCxnSpPr>
          <p:nvPr/>
        </p:nvCxnSpPr>
        <p:spPr>
          <a:xfrm flipV="1">
            <a:off x="1592385" y="985128"/>
            <a:ext cx="154849" cy="6027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endCxn id="11" idx="5"/>
          </p:cNvCxnSpPr>
          <p:nvPr/>
        </p:nvCxnSpPr>
        <p:spPr>
          <a:xfrm flipH="1" flipV="1">
            <a:off x="1071611" y="948025"/>
            <a:ext cx="432871" cy="6383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endCxn id="15" idx="6"/>
          </p:cNvCxnSpPr>
          <p:nvPr/>
        </p:nvCxnSpPr>
        <p:spPr>
          <a:xfrm flipH="1" flipV="1">
            <a:off x="1005675" y="1279167"/>
            <a:ext cx="349331" cy="3072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4" idx="1"/>
          </p:cNvCxnSpPr>
          <p:nvPr/>
        </p:nvCxnSpPr>
        <p:spPr>
          <a:xfrm flipH="1">
            <a:off x="804528" y="1837011"/>
            <a:ext cx="2407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>
            <a:off x="783005" y="2086126"/>
            <a:ext cx="262303" cy="1167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4" idx="3"/>
            <a:endCxn id="47" idx="1"/>
          </p:cNvCxnSpPr>
          <p:nvPr/>
        </p:nvCxnSpPr>
        <p:spPr>
          <a:xfrm flipV="1">
            <a:off x="2139462" y="1637393"/>
            <a:ext cx="1616615" cy="1996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47" idx="3"/>
            <a:endCxn id="8" idx="1"/>
          </p:cNvCxnSpPr>
          <p:nvPr/>
        </p:nvCxnSpPr>
        <p:spPr>
          <a:xfrm>
            <a:off x="4886128" y="1637393"/>
            <a:ext cx="1346576" cy="2302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4" name="Group 73"/>
          <p:cNvGrpSpPr/>
          <p:nvPr/>
        </p:nvGrpSpPr>
        <p:grpSpPr>
          <a:xfrm>
            <a:off x="3196214" y="937599"/>
            <a:ext cx="784456" cy="341568"/>
            <a:chOff x="6103478" y="4896650"/>
            <a:chExt cx="784456" cy="341568"/>
          </a:xfrm>
        </p:grpSpPr>
        <p:sp>
          <p:nvSpPr>
            <p:cNvPr id="75" name="Oval 74"/>
            <p:cNvSpPr/>
            <p:nvPr/>
          </p:nvSpPr>
          <p:spPr>
            <a:xfrm>
              <a:off x="6103478" y="4896650"/>
              <a:ext cx="784456" cy="34156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6252954" y="4907409"/>
              <a:ext cx="46734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u="sng" dirty="0" smtClean="0"/>
                <a:t>date</a:t>
              </a:r>
              <a:endParaRPr lang="en-US" sz="1200" u="sng" dirty="0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4041985" y="948358"/>
            <a:ext cx="784456" cy="341568"/>
            <a:chOff x="6103478" y="4896650"/>
            <a:chExt cx="784456" cy="341568"/>
          </a:xfrm>
        </p:grpSpPr>
        <p:sp>
          <p:nvSpPr>
            <p:cNvPr id="78" name="Oval 77"/>
            <p:cNvSpPr/>
            <p:nvPr/>
          </p:nvSpPr>
          <p:spPr>
            <a:xfrm>
              <a:off x="6103478" y="4896650"/>
              <a:ext cx="784456" cy="34156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6252954" y="4907409"/>
              <a:ext cx="34877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CC</a:t>
              </a:r>
              <a:endParaRPr lang="en-US" sz="1200" dirty="0"/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4945338" y="1054570"/>
            <a:ext cx="889987" cy="341571"/>
            <a:chOff x="6059238" y="4896647"/>
            <a:chExt cx="889987" cy="341571"/>
          </a:xfrm>
        </p:grpSpPr>
        <p:sp>
          <p:nvSpPr>
            <p:cNvPr id="81" name="Oval 80"/>
            <p:cNvSpPr/>
            <p:nvPr/>
          </p:nvSpPr>
          <p:spPr>
            <a:xfrm>
              <a:off x="6103478" y="4896650"/>
              <a:ext cx="784456" cy="34156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6059238" y="4896647"/>
              <a:ext cx="88998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/>
                <a:t>numCopies</a:t>
              </a:r>
              <a:endParaRPr lang="en-US" sz="1200" dirty="0"/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3449330" y="298573"/>
            <a:ext cx="796410" cy="341568"/>
            <a:chOff x="6091524" y="4896650"/>
            <a:chExt cx="796410" cy="341568"/>
          </a:xfrm>
        </p:grpSpPr>
        <p:sp>
          <p:nvSpPr>
            <p:cNvPr id="84" name="Oval 83"/>
            <p:cNvSpPr/>
            <p:nvPr/>
          </p:nvSpPr>
          <p:spPr>
            <a:xfrm>
              <a:off x="6103478" y="4896650"/>
              <a:ext cx="784456" cy="34156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6091524" y="4907409"/>
              <a:ext cx="68037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number</a:t>
              </a:r>
              <a:endParaRPr lang="en-US" sz="1200" dirty="0"/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4352902" y="214393"/>
            <a:ext cx="785648" cy="341568"/>
            <a:chOff x="6102286" y="4896650"/>
            <a:chExt cx="785648" cy="341568"/>
          </a:xfrm>
        </p:grpSpPr>
        <p:sp>
          <p:nvSpPr>
            <p:cNvPr id="87" name="Oval 86"/>
            <p:cNvSpPr/>
            <p:nvPr/>
          </p:nvSpPr>
          <p:spPr>
            <a:xfrm>
              <a:off x="6103478" y="4896650"/>
              <a:ext cx="784456" cy="34156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102286" y="4907409"/>
              <a:ext cx="7666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/>
                <a:t>Exp_date</a:t>
              </a:r>
              <a:endParaRPr lang="en-US" sz="1200" dirty="0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5050869" y="463973"/>
            <a:ext cx="822613" cy="341568"/>
            <a:chOff x="6103478" y="4896650"/>
            <a:chExt cx="822613" cy="341568"/>
          </a:xfrm>
        </p:grpSpPr>
        <p:sp>
          <p:nvSpPr>
            <p:cNvPr id="90" name="Oval 89"/>
            <p:cNvSpPr/>
            <p:nvPr/>
          </p:nvSpPr>
          <p:spPr>
            <a:xfrm>
              <a:off x="6103478" y="4896650"/>
              <a:ext cx="784456" cy="34156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6113048" y="4907409"/>
              <a:ext cx="8130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/>
                <a:t>Sec_digits</a:t>
              </a:r>
              <a:endParaRPr lang="en-US" sz="1200" dirty="0"/>
            </a:p>
          </p:txBody>
        </p:sp>
      </p:grpSp>
      <p:cxnSp>
        <p:nvCxnSpPr>
          <p:cNvPr id="92" name="Straight Connector 91"/>
          <p:cNvCxnSpPr>
            <a:stCxn id="75" idx="4"/>
          </p:cNvCxnSpPr>
          <p:nvPr/>
        </p:nvCxnSpPr>
        <p:spPr>
          <a:xfrm>
            <a:off x="3588442" y="1279167"/>
            <a:ext cx="453543" cy="2127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>
            <a:stCxn id="78" idx="4"/>
            <a:endCxn id="47" idx="0"/>
          </p:cNvCxnSpPr>
          <p:nvPr/>
        </p:nvCxnSpPr>
        <p:spPr>
          <a:xfrm flipH="1">
            <a:off x="4321103" y="1289926"/>
            <a:ext cx="113110" cy="1107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stCxn id="81" idx="4"/>
          </p:cNvCxnSpPr>
          <p:nvPr/>
        </p:nvCxnSpPr>
        <p:spPr>
          <a:xfrm flipH="1">
            <a:off x="4545822" y="1396141"/>
            <a:ext cx="835984" cy="957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stCxn id="84" idx="4"/>
            <a:endCxn id="78" idx="1"/>
          </p:cNvCxnSpPr>
          <p:nvPr/>
        </p:nvCxnSpPr>
        <p:spPr>
          <a:xfrm>
            <a:off x="3853512" y="640141"/>
            <a:ext cx="303354" cy="3582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87" idx="4"/>
            <a:endCxn id="78" idx="0"/>
          </p:cNvCxnSpPr>
          <p:nvPr/>
        </p:nvCxnSpPr>
        <p:spPr>
          <a:xfrm flipH="1">
            <a:off x="4434213" y="555961"/>
            <a:ext cx="312109" cy="3923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90" idx="3"/>
            <a:endCxn id="78" idx="7"/>
          </p:cNvCxnSpPr>
          <p:nvPr/>
        </p:nvCxnSpPr>
        <p:spPr>
          <a:xfrm flipH="1">
            <a:off x="4711560" y="755520"/>
            <a:ext cx="454190" cy="2428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2" name="Rectangle 111"/>
          <p:cNvSpPr/>
          <p:nvPr/>
        </p:nvSpPr>
        <p:spPr>
          <a:xfrm>
            <a:off x="5962138" y="5079660"/>
            <a:ext cx="1094154" cy="4982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storage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3" name="Group 112"/>
          <p:cNvGrpSpPr/>
          <p:nvPr/>
        </p:nvGrpSpPr>
        <p:grpSpPr>
          <a:xfrm>
            <a:off x="5899041" y="4162196"/>
            <a:ext cx="1130051" cy="473522"/>
            <a:chOff x="6446675" y="5047316"/>
            <a:chExt cx="1130051" cy="473522"/>
          </a:xfrm>
        </p:grpSpPr>
        <p:sp>
          <p:nvSpPr>
            <p:cNvPr id="114" name="Diamond 113"/>
            <p:cNvSpPr/>
            <p:nvPr/>
          </p:nvSpPr>
          <p:spPr>
            <a:xfrm>
              <a:off x="6446675" y="5047316"/>
              <a:ext cx="1130051" cy="473522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6808098" y="5138553"/>
              <a:ext cx="40267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has</a:t>
              </a:r>
              <a:endParaRPr lang="en-US" sz="1200" dirty="0"/>
            </a:p>
          </p:txBody>
        </p:sp>
      </p:grpSp>
      <p:cxnSp>
        <p:nvCxnSpPr>
          <p:cNvPr id="116" name="Straight Connector 115"/>
          <p:cNvCxnSpPr>
            <a:stCxn id="112" idx="0"/>
            <a:endCxn id="114" idx="2"/>
          </p:cNvCxnSpPr>
          <p:nvPr/>
        </p:nvCxnSpPr>
        <p:spPr>
          <a:xfrm flipH="1" flipV="1">
            <a:off x="6464067" y="4635718"/>
            <a:ext cx="45148" cy="443942"/>
          </a:xfrm>
          <a:prstGeom prst="line">
            <a:avLst/>
          </a:prstGeom>
          <a:ln>
            <a:headEnd type="triangle" w="lg" len="lg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114" idx="0"/>
            <a:endCxn id="10" idx="2"/>
          </p:cNvCxnSpPr>
          <p:nvPr/>
        </p:nvCxnSpPr>
        <p:spPr>
          <a:xfrm flipH="1" flipV="1">
            <a:off x="5685627" y="3637574"/>
            <a:ext cx="778440" cy="524622"/>
          </a:xfrm>
          <a:prstGeom prst="line">
            <a:avLst/>
          </a:prstGeom>
          <a:ln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/>
          <p:cNvGrpSpPr/>
          <p:nvPr/>
        </p:nvGrpSpPr>
        <p:grpSpPr>
          <a:xfrm>
            <a:off x="5507948" y="6013984"/>
            <a:ext cx="784456" cy="341568"/>
            <a:chOff x="6103478" y="4896650"/>
            <a:chExt cx="784456" cy="341568"/>
          </a:xfrm>
        </p:grpSpPr>
        <p:sp>
          <p:nvSpPr>
            <p:cNvPr id="123" name="Oval 122"/>
            <p:cNvSpPr/>
            <p:nvPr/>
          </p:nvSpPr>
          <p:spPr>
            <a:xfrm>
              <a:off x="6103478" y="4896650"/>
              <a:ext cx="784456" cy="34156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252954" y="4907409"/>
              <a:ext cx="3181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u="sng" dirty="0" smtClean="0"/>
                <a:t>ID</a:t>
              </a:r>
              <a:endParaRPr lang="en-US" sz="1200" u="sng" dirty="0"/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6594147" y="6030697"/>
            <a:ext cx="784456" cy="341568"/>
            <a:chOff x="6103478" y="4896650"/>
            <a:chExt cx="784456" cy="341568"/>
          </a:xfrm>
        </p:grpSpPr>
        <p:sp>
          <p:nvSpPr>
            <p:cNvPr id="126" name="Oval 125"/>
            <p:cNvSpPr/>
            <p:nvPr/>
          </p:nvSpPr>
          <p:spPr>
            <a:xfrm>
              <a:off x="6103478" y="4896650"/>
              <a:ext cx="784456" cy="34156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6252954" y="4907409"/>
              <a:ext cx="41752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size</a:t>
              </a:r>
              <a:endParaRPr lang="en-US" sz="1200" dirty="0"/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7640580" y="5870672"/>
            <a:ext cx="784456" cy="341568"/>
            <a:chOff x="6103478" y="4896650"/>
            <a:chExt cx="784456" cy="341568"/>
          </a:xfrm>
        </p:grpSpPr>
        <p:sp>
          <p:nvSpPr>
            <p:cNvPr id="129" name="Oval 128"/>
            <p:cNvSpPr/>
            <p:nvPr/>
          </p:nvSpPr>
          <p:spPr>
            <a:xfrm>
              <a:off x="6103478" y="4896650"/>
              <a:ext cx="784456" cy="34156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6242192" y="4907409"/>
              <a:ext cx="49612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price</a:t>
              </a:r>
              <a:endParaRPr lang="en-US" sz="1200" dirty="0"/>
            </a:p>
          </p:txBody>
        </p:sp>
      </p:grpSp>
      <p:cxnSp>
        <p:nvCxnSpPr>
          <p:cNvPr id="133" name="Straight Connector 132"/>
          <p:cNvCxnSpPr>
            <a:stCxn id="123" idx="0"/>
          </p:cNvCxnSpPr>
          <p:nvPr/>
        </p:nvCxnSpPr>
        <p:spPr>
          <a:xfrm flipV="1">
            <a:off x="5900176" y="5577891"/>
            <a:ext cx="159023" cy="43609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>
            <a:stCxn id="126" idx="0"/>
            <a:endCxn id="112" idx="2"/>
          </p:cNvCxnSpPr>
          <p:nvPr/>
        </p:nvCxnSpPr>
        <p:spPr>
          <a:xfrm flipH="1" flipV="1">
            <a:off x="6509215" y="5577891"/>
            <a:ext cx="477160" cy="4528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>
            <a:stCxn id="129" idx="0"/>
          </p:cNvCxnSpPr>
          <p:nvPr/>
        </p:nvCxnSpPr>
        <p:spPr>
          <a:xfrm flipH="1" flipV="1">
            <a:off x="6987714" y="5577891"/>
            <a:ext cx="1045094" cy="29278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45" idx="4"/>
          </p:cNvCxnSpPr>
          <p:nvPr/>
        </p:nvCxnSpPr>
        <p:spPr>
          <a:xfrm>
            <a:off x="4966134" y="2925013"/>
            <a:ext cx="199616" cy="2143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>
            <a:stCxn id="42" idx="4"/>
          </p:cNvCxnSpPr>
          <p:nvPr/>
        </p:nvCxnSpPr>
        <p:spPr>
          <a:xfrm flipH="1">
            <a:off x="5507948" y="2680136"/>
            <a:ext cx="149476" cy="45920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>
            <a:stCxn id="40" idx="0"/>
          </p:cNvCxnSpPr>
          <p:nvPr/>
        </p:nvCxnSpPr>
        <p:spPr>
          <a:xfrm flipV="1">
            <a:off x="5044477" y="3637575"/>
            <a:ext cx="337909" cy="7425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5" name="Group 154"/>
          <p:cNvGrpSpPr/>
          <p:nvPr/>
        </p:nvGrpSpPr>
        <p:grpSpPr>
          <a:xfrm>
            <a:off x="6140612" y="2342785"/>
            <a:ext cx="1036612" cy="688443"/>
            <a:chOff x="1999254" y="2839412"/>
            <a:chExt cx="1036612" cy="688443"/>
          </a:xfrm>
        </p:grpSpPr>
        <p:sp>
          <p:nvSpPr>
            <p:cNvPr id="152" name="Isosceles Triangle 151"/>
            <p:cNvSpPr/>
            <p:nvPr/>
          </p:nvSpPr>
          <p:spPr>
            <a:xfrm>
              <a:off x="2139462" y="2839412"/>
              <a:ext cx="766385" cy="43219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2326599" y="2977911"/>
              <a:ext cx="35388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/>
                <a:t>isa</a:t>
              </a:r>
              <a:endParaRPr lang="en-US" dirty="0"/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1999254" y="3250856"/>
              <a:ext cx="103661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Total, disjoint</a:t>
              </a:r>
              <a:endParaRPr lang="en-US" dirty="0"/>
            </a:p>
          </p:txBody>
        </p:sp>
      </p:grpSp>
      <p:cxnSp>
        <p:nvCxnSpPr>
          <p:cNvPr id="156" name="Straight Connector 155"/>
          <p:cNvCxnSpPr>
            <a:stCxn id="152" idx="0"/>
            <a:endCxn id="8" idx="2"/>
          </p:cNvCxnSpPr>
          <p:nvPr/>
        </p:nvCxnSpPr>
        <p:spPr>
          <a:xfrm flipV="1">
            <a:off x="6664013" y="2116732"/>
            <a:ext cx="115768" cy="2260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>
            <a:endCxn id="10" idx="0"/>
          </p:cNvCxnSpPr>
          <p:nvPr/>
        </p:nvCxnSpPr>
        <p:spPr>
          <a:xfrm flipH="1">
            <a:off x="5685627" y="2774981"/>
            <a:ext cx="782330" cy="3643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>
            <a:endCxn id="9" idx="0"/>
          </p:cNvCxnSpPr>
          <p:nvPr/>
        </p:nvCxnSpPr>
        <p:spPr>
          <a:xfrm>
            <a:off x="6975782" y="2758283"/>
            <a:ext cx="560731" cy="3810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5" name="Group 164"/>
          <p:cNvGrpSpPr/>
          <p:nvPr/>
        </p:nvGrpSpPr>
        <p:grpSpPr>
          <a:xfrm>
            <a:off x="2456022" y="2836605"/>
            <a:ext cx="1130051" cy="473522"/>
            <a:chOff x="6446675" y="5047316"/>
            <a:chExt cx="1130051" cy="473522"/>
          </a:xfrm>
        </p:grpSpPr>
        <p:sp>
          <p:nvSpPr>
            <p:cNvPr id="166" name="Diamond 165"/>
            <p:cNvSpPr/>
            <p:nvPr/>
          </p:nvSpPr>
          <p:spPr>
            <a:xfrm>
              <a:off x="6446675" y="5047316"/>
              <a:ext cx="1130051" cy="473522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6732764" y="5138553"/>
              <a:ext cx="6479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Borrow</a:t>
              </a:r>
              <a:endParaRPr lang="en-US" sz="1200" dirty="0"/>
            </a:p>
          </p:txBody>
        </p:sp>
      </p:grpSp>
      <p:cxnSp>
        <p:nvCxnSpPr>
          <p:cNvPr id="168" name="Straight Connector 167"/>
          <p:cNvCxnSpPr>
            <a:stCxn id="4" idx="2"/>
          </p:cNvCxnSpPr>
          <p:nvPr/>
        </p:nvCxnSpPr>
        <p:spPr>
          <a:xfrm>
            <a:off x="1592385" y="2086126"/>
            <a:ext cx="1149726" cy="8824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>
            <a:stCxn id="166" idx="3"/>
            <a:endCxn id="10" idx="1"/>
          </p:cNvCxnSpPr>
          <p:nvPr/>
        </p:nvCxnSpPr>
        <p:spPr>
          <a:xfrm>
            <a:off x="3586073" y="3073366"/>
            <a:ext cx="1552477" cy="31509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4" name="TextBox 173"/>
          <p:cNvSpPr txBox="1"/>
          <p:nvPr/>
        </p:nvSpPr>
        <p:spPr>
          <a:xfrm>
            <a:off x="1328880" y="2081912"/>
            <a:ext cx="4183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1..3</a:t>
            </a:r>
            <a:endParaRPr lang="en-US" sz="1200" dirty="0"/>
          </a:p>
        </p:txBody>
      </p:sp>
      <p:grpSp>
        <p:nvGrpSpPr>
          <p:cNvPr id="175" name="Group 174"/>
          <p:cNvGrpSpPr/>
          <p:nvPr/>
        </p:nvGrpSpPr>
        <p:grpSpPr>
          <a:xfrm>
            <a:off x="1639853" y="3179287"/>
            <a:ext cx="784456" cy="341568"/>
            <a:chOff x="6103478" y="4896650"/>
            <a:chExt cx="784456" cy="341568"/>
          </a:xfrm>
        </p:grpSpPr>
        <p:sp>
          <p:nvSpPr>
            <p:cNvPr id="176" name="Oval 175"/>
            <p:cNvSpPr/>
            <p:nvPr/>
          </p:nvSpPr>
          <p:spPr>
            <a:xfrm>
              <a:off x="6103478" y="4896650"/>
              <a:ext cx="784456" cy="34156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6252954" y="4907409"/>
              <a:ext cx="46734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u="sng" dirty="0" smtClean="0"/>
                <a:t>date</a:t>
              </a:r>
              <a:endParaRPr lang="en-US" sz="1200" u="sng" dirty="0"/>
            </a:p>
          </p:txBody>
        </p:sp>
      </p:grpSp>
      <p:grpSp>
        <p:nvGrpSpPr>
          <p:cNvPr id="178" name="Group 177"/>
          <p:cNvGrpSpPr/>
          <p:nvPr/>
        </p:nvGrpSpPr>
        <p:grpSpPr>
          <a:xfrm>
            <a:off x="2415456" y="3521507"/>
            <a:ext cx="908196" cy="341568"/>
            <a:chOff x="6091524" y="4896650"/>
            <a:chExt cx="908196" cy="341568"/>
          </a:xfrm>
        </p:grpSpPr>
        <p:sp>
          <p:nvSpPr>
            <p:cNvPr id="179" name="Oval 178"/>
            <p:cNvSpPr/>
            <p:nvPr/>
          </p:nvSpPr>
          <p:spPr>
            <a:xfrm>
              <a:off x="6103478" y="4896650"/>
              <a:ext cx="784456" cy="34156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6091524" y="4907409"/>
              <a:ext cx="90819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/>
                <a:t>ReturnDate</a:t>
              </a:r>
              <a:endParaRPr lang="en-US" sz="1200" dirty="0"/>
            </a:p>
          </p:txBody>
        </p:sp>
      </p:grpSp>
      <p:cxnSp>
        <p:nvCxnSpPr>
          <p:cNvPr id="198" name="Straight Connector 197"/>
          <p:cNvCxnSpPr>
            <a:stCxn id="176" idx="0"/>
            <a:endCxn id="166" idx="1"/>
          </p:cNvCxnSpPr>
          <p:nvPr/>
        </p:nvCxnSpPr>
        <p:spPr>
          <a:xfrm flipV="1">
            <a:off x="2032081" y="3073366"/>
            <a:ext cx="423941" cy="1059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>
            <a:stCxn id="179" idx="0"/>
            <a:endCxn id="166" idx="2"/>
          </p:cNvCxnSpPr>
          <p:nvPr/>
        </p:nvCxnSpPr>
        <p:spPr>
          <a:xfrm flipV="1">
            <a:off x="2819638" y="3310127"/>
            <a:ext cx="201410" cy="2113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/>
          <p:cNvCxnSpPr>
            <a:stCxn id="27" idx="4"/>
          </p:cNvCxnSpPr>
          <p:nvPr/>
        </p:nvCxnSpPr>
        <p:spPr>
          <a:xfrm>
            <a:off x="6583554" y="861601"/>
            <a:ext cx="0" cy="756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/>
          <p:cNvCxnSpPr>
            <a:stCxn id="30" idx="4"/>
            <a:endCxn id="8" idx="0"/>
          </p:cNvCxnSpPr>
          <p:nvPr/>
        </p:nvCxnSpPr>
        <p:spPr>
          <a:xfrm flipH="1">
            <a:off x="6779781" y="1119142"/>
            <a:ext cx="699391" cy="4993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/>
          <p:cNvCxnSpPr>
            <a:stCxn id="33" idx="3"/>
            <a:endCxn id="8" idx="3"/>
          </p:cNvCxnSpPr>
          <p:nvPr/>
        </p:nvCxnSpPr>
        <p:spPr>
          <a:xfrm flipH="1">
            <a:off x="7326858" y="1426499"/>
            <a:ext cx="549606" cy="4411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6421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38</Words>
  <Application>Microsoft Macintosh PowerPoint</Application>
  <PresentationFormat>On-screen Show (4:3)</PresentationFormat>
  <Paragraphs>33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WPI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Mohamed Eltabakh</dc:creator>
  <cp:lastModifiedBy>Mohamed Eltabakh</cp:lastModifiedBy>
  <cp:revision>7</cp:revision>
  <dcterms:created xsi:type="dcterms:W3CDTF">2013-02-13T21:22:50Z</dcterms:created>
  <dcterms:modified xsi:type="dcterms:W3CDTF">2013-02-13T22:35:05Z</dcterms:modified>
</cp:coreProperties>
</file>