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258" r:id="rId2"/>
    <p:sldId id="260" r:id="rId3"/>
    <p:sldId id="259" r:id="rId4"/>
    <p:sldId id="257" r:id="rId5"/>
    <p:sldId id="261" r:id="rId6"/>
    <p:sldId id="264" r:id="rId7"/>
    <p:sldId id="265" r:id="rId8"/>
  </p:sldIdLst>
  <p:sldSz cx="6858000" cy="9144000" type="letter"/>
  <p:notesSz cx="6858000" cy="9144000"/>
  <p:defaultTextStyle>
    <a:defPPr>
      <a:defRPr lang="en-US"/>
    </a:defPPr>
    <a:lvl1pPr marL="0" algn="l" defTabSz="421081" rtl="0" eaLnBrk="1" latinLnBrk="0" hangingPunct="1">
      <a:defRPr sz="1700" kern="1200">
        <a:solidFill>
          <a:schemeClr val="tx1"/>
        </a:solidFill>
        <a:latin typeface="+mn-lt"/>
        <a:ea typeface="+mn-ea"/>
        <a:cs typeface="+mn-cs"/>
      </a:defRPr>
    </a:lvl1pPr>
    <a:lvl2pPr marL="421081" algn="l" defTabSz="421081" rtl="0" eaLnBrk="1" latinLnBrk="0" hangingPunct="1">
      <a:defRPr sz="1700" kern="1200">
        <a:solidFill>
          <a:schemeClr val="tx1"/>
        </a:solidFill>
        <a:latin typeface="+mn-lt"/>
        <a:ea typeface="+mn-ea"/>
        <a:cs typeface="+mn-cs"/>
      </a:defRPr>
    </a:lvl2pPr>
    <a:lvl3pPr marL="842162" algn="l" defTabSz="421081" rtl="0" eaLnBrk="1" latinLnBrk="0" hangingPunct="1">
      <a:defRPr sz="1700" kern="1200">
        <a:solidFill>
          <a:schemeClr val="tx1"/>
        </a:solidFill>
        <a:latin typeface="+mn-lt"/>
        <a:ea typeface="+mn-ea"/>
        <a:cs typeface="+mn-cs"/>
      </a:defRPr>
    </a:lvl3pPr>
    <a:lvl4pPr marL="1263244" algn="l" defTabSz="421081" rtl="0" eaLnBrk="1" latinLnBrk="0" hangingPunct="1">
      <a:defRPr sz="1700" kern="1200">
        <a:solidFill>
          <a:schemeClr val="tx1"/>
        </a:solidFill>
        <a:latin typeface="+mn-lt"/>
        <a:ea typeface="+mn-ea"/>
        <a:cs typeface="+mn-cs"/>
      </a:defRPr>
    </a:lvl4pPr>
    <a:lvl5pPr marL="1684325" algn="l" defTabSz="421081" rtl="0" eaLnBrk="1" latinLnBrk="0" hangingPunct="1">
      <a:defRPr sz="1700" kern="1200">
        <a:solidFill>
          <a:schemeClr val="tx1"/>
        </a:solidFill>
        <a:latin typeface="+mn-lt"/>
        <a:ea typeface="+mn-ea"/>
        <a:cs typeface="+mn-cs"/>
      </a:defRPr>
    </a:lvl5pPr>
    <a:lvl6pPr marL="2105406" algn="l" defTabSz="421081" rtl="0" eaLnBrk="1" latinLnBrk="0" hangingPunct="1">
      <a:defRPr sz="1700" kern="1200">
        <a:solidFill>
          <a:schemeClr val="tx1"/>
        </a:solidFill>
        <a:latin typeface="+mn-lt"/>
        <a:ea typeface="+mn-ea"/>
        <a:cs typeface="+mn-cs"/>
      </a:defRPr>
    </a:lvl6pPr>
    <a:lvl7pPr marL="2526487" algn="l" defTabSz="421081" rtl="0" eaLnBrk="1" latinLnBrk="0" hangingPunct="1">
      <a:defRPr sz="1700" kern="1200">
        <a:solidFill>
          <a:schemeClr val="tx1"/>
        </a:solidFill>
        <a:latin typeface="+mn-lt"/>
        <a:ea typeface="+mn-ea"/>
        <a:cs typeface="+mn-cs"/>
      </a:defRPr>
    </a:lvl7pPr>
    <a:lvl8pPr marL="2947568" algn="l" defTabSz="421081" rtl="0" eaLnBrk="1" latinLnBrk="0" hangingPunct="1">
      <a:defRPr sz="1700" kern="1200">
        <a:solidFill>
          <a:schemeClr val="tx1"/>
        </a:solidFill>
        <a:latin typeface="+mn-lt"/>
        <a:ea typeface="+mn-ea"/>
        <a:cs typeface="+mn-cs"/>
      </a:defRPr>
    </a:lvl8pPr>
    <a:lvl9pPr marL="3368650" algn="l" defTabSz="421081" rtl="0" eaLnBrk="1" latinLnBrk="0" hangingPunct="1">
      <a:defRPr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9848" autoAdjust="0"/>
  </p:normalViewPr>
  <p:slideViewPr>
    <p:cSldViewPr snapToGrid="0" snapToObjects="1">
      <p:cViewPr>
        <p:scale>
          <a:sx n="165" d="100"/>
          <a:sy n="165" d="100"/>
        </p:scale>
        <p:origin x="-1960" y="13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8C4666-24D0-2C41-8F20-9DC990DE8AA0}" type="datetimeFigureOut">
              <a:rPr lang="en-US" smtClean="0"/>
              <a:t>1/24/13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6304F0-D0CD-8D40-9ED8-860785A961BC}" type="slidenum">
              <a:rPr lang="en-US" smtClean="0"/>
              <a:t>‹#›</a:t>
            </a:fld>
            <a:endParaRPr lang="en-US"/>
          </a:p>
        </p:txBody>
      </p:sp>
    </p:spTree>
    <p:extLst>
      <p:ext uri="{BB962C8B-B14F-4D97-AF65-F5344CB8AC3E}">
        <p14:creationId xmlns:p14="http://schemas.microsoft.com/office/powerpoint/2010/main" val="4547819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B2E136-E0CF-314B-9B5E-038A40893FBF}" type="datetimeFigureOut">
              <a:rPr lang="en-US" smtClean="0"/>
              <a:t>1/24/13</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042A51-57E4-5B4D-A81E-2D3B3C8C3A09}" type="slidenum">
              <a:rPr lang="en-US" smtClean="0"/>
              <a:t>‹#›</a:t>
            </a:fld>
            <a:endParaRPr lang="en-US"/>
          </a:p>
        </p:txBody>
      </p:sp>
    </p:spTree>
    <p:extLst>
      <p:ext uri="{BB962C8B-B14F-4D97-AF65-F5344CB8AC3E}">
        <p14:creationId xmlns:p14="http://schemas.microsoft.com/office/powerpoint/2010/main" val="1639591245"/>
      </p:ext>
    </p:extLst>
  </p:cSld>
  <p:clrMap bg1="lt1" tx1="dk1" bg2="lt2" tx2="dk2" accent1="accent1" accent2="accent2" accent3="accent3" accent4="accent4" accent5="accent5" accent6="accent6" hlink="hlink" folHlink="folHlink"/>
  <p:hf hdr="0" ftr="0" dt="0"/>
  <p:notesStyle>
    <a:lvl1pPr marL="0" algn="l" defTabSz="421081" rtl="0" eaLnBrk="1" latinLnBrk="0" hangingPunct="1">
      <a:defRPr sz="1100" kern="1200">
        <a:solidFill>
          <a:schemeClr val="tx1"/>
        </a:solidFill>
        <a:latin typeface="+mn-lt"/>
        <a:ea typeface="+mn-ea"/>
        <a:cs typeface="+mn-cs"/>
      </a:defRPr>
    </a:lvl1pPr>
    <a:lvl2pPr marL="421081" algn="l" defTabSz="421081" rtl="0" eaLnBrk="1" latinLnBrk="0" hangingPunct="1">
      <a:defRPr sz="1100" kern="1200">
        <a:solidFill>
          <a:schemeClr val="tx1"/>
        </a:solidFill>
        <a:latin typeface="+mn-lt"/>
        <a:ea typeface="+mn-ea"/>
        <a:cs typeface="+mn-cs"/>
      </a:defRPr>
    </a:lvl2pPr>
    <a:lvl3pPr marL="842162" algn="l" defTabSz="421081" rtl="0" eaLnBrk="1" latinLnBrk="0" hangingPunct="1">
      <a:defRPr sz="1100" kern="1200">
        <a:solidFill>
          <a:schemeClr val="tx1"/>
        </a:solidFill>
        <a:latin typeface="+mn-lt"/>
        <a:ea typeface="+mn-ea"/>
        <a:cs typeface="+mn-cs"/>
      </a:defRPr>
    </a:lvl3pPr>
    <a:lvl4pPr marL="1263244" algn="l" defTabSz="421081" rtl="0" eaLnBrk="1" latinLnBrk="0" hangingPunct="1">
      <a:defRPr sz="1100" kern="1200">
        <a:solidFill>
          <a:schemeClr val="tx1"/>
        </a:solidFill>
        <a:latin typeface="+mn-lt"/>
        <a:ea typeface="+mn-ea"/>
        <a:cs typeface="+mn-cs"/>
      </a:defRPr>
    </a:lvl4pPr>
    <a:lvl5pPr marL="1684325" algn="l" defTabSz="421081" rtl="0" eaLnBrk="1" latinLnBrk="0" hangingPunct="1">
      <a:defRPr sz="1100" kern="1200">
        <a:solidFill>
          <a:schemeClr val="tx1"/>
        </a:solidFill>
        <a:latin typeface="+mn-lt"/>
        <a:ea typeface="+mn-ea"/>
        <a:cs typeface="+mn-cs"/>
      </a:defRPr>
    </a:lvl5pPr>
    <a:lvl6pPr marL="2105406" algn="l" defTabSz="421081" rtl="0" eaLnBrk="1" latinLnBrk="0" hangingPunct="1">
      <a:defRPr sz="1100" kern="1200">
        <a:solidFill>
          <a:schemeClr val="tx1"/>
        </a:solidFill>
        <a:latin typeface="+mn-lt"/>
        <a:ea typeface="+mn-ea"/>
        <a:cs typeface="+mn-cs"/>
      </a:defRPr>
    </a:lvl6pPr>
    <a:lvl7pPr marL="2526487" algn="l" defTabSz="421081" rtl="0" eaLnBrk="1" latinLnBrk="0" hangingPunct="1">
      <a:defRPr sz="1100" kern="1200">
        <a:solidFill>
          <a:schemeClr val="tx1"/>
        </a:solidFill>
        <a:latin typeface="+mn-lt"/>
        <a:ea typeface="+mn-ea"/>
        <a:cs typeface="+mn-cs"/>
      </a:defRPr>
    </a:lvl7pPr>
    <a:lvl8pPr marL="2947568" algn="l" defTabSz="421081" rtl="0" eaLnBrk="1" latinLnBrk="0" hangingPunct="1">
      <a:defRPr sz="1100" kern="1200">
        <a:solidFill>
          <a:schemeClr val="tx1"/>
        </a:solidFill>
        <a:latin typeface="+mn-lt"/>
        <a:ea typeface="+mn-ea"/>
        <a:cs typeface="+mn-cs"/>
      </a:defRPr>
    </a:lvl8pPr>
    <a:lvl9pPr marL="3368650" algn="l" defTabSz="421081"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5"/>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21081" indent="0" algn="ctr">
              <a:buNone/>
              <a:defRPr>
                <a:solidFill>
                  <a:schemeClr val="tx1">
                    <a:tint val="75000"/>
                  </a:schemeClr>
                </a:solidFill>
              </a:defRPr>
            </a:lvl2pPr>
            <a:lvl3pPr marL="842162" indent="0" algn="ctr">
              <a:buNone/>
              <a:defRPr>
                <a:solidFill>
                  <a:schemeClr val="tx1">
                    <a:tint val="75000"/>
                  </a:schemeClr>
                </a:solidFill>
              </a:defRPr>
            </a:lvl3pPr>
            <a:lvl4pPr marL="1263244" indent="0" algn="ctr">
              <a:buNone/>
              <a:defRPr>
                <a:solidFill>
                  <a:schemeClr val="tx1">
                    <a:tint val="75000"/>
                  </a:schemeClr>
                </a:solidFill>
              </a:defRPr>
            </a:lvl4pPr>
            <a:lvl5pPr marL="1684325" indent="0" algn="ctr">
              <a:buNone/>
              <a:defRPr>
                <a:solidFill>
                  <a:schemeClr val="tx1">
                    <a:tint val="75000"/>
                  </a:schemeClr>
                </a:solidFill>
              </a:defRPr>
            </a:lvl5pPr>
            <a:lvl6pPr marL="2105406" indent="0" algn="ctr">
              <a:buNone/>
              <a:defRPr>
                <a:solidFill>
                  <a:schemeClr val="tx1">
                    <a:tint val="75000"/>
                  </a:schemeClr>
                </a:solidFill>
              </a:defRPr>
            </a:lvl6pPr>
            <a:lvl7pPr marL="2526487" indent="0" algn="ctr">
              <a:buNone/>
              <a:defRPr>
                <a:solidFill>
                  <a:schemeClr val="tx1">
                    <a:tint val="75000"/>
                  </a:schemeClr>
                </a:solidFill>
              </a:defRPr>
            </a:lvl7pPr>
            <a:lvl8pPr marL="2947568" indent="0" algn="ctr">
              <a:buNone/>
              <a:defRPr>
                <a:solidFill>
                  <a:schemeClr val="tx1">
                    <a:tint val="75000"/>
                  </a:schemeClr>
                </a:solidFill>
              </a:defRPr>
            </a:lvl8pPr>
            <a:lvl9pPr marL="336865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5F092C-91C5-A64B-9D54-8953E136138A}" type="datetime1">
              <a:rPr lang="en-US" smtClean="0"/>
              <a:t>1/24/13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497461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D051A9-F734-6D45-B383-F47DC22D011A}" type="datetime1">
              <a:rPr lang="en-US" smtClean="0"/>
              <a:t>1/24/13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7333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FD7D5-EF59-6B4C-BF39-B96A00FEBB3F}" type="datetime1">
              <a:rPr lang="en-US" smtClean="0"/>
              <a:t>1/24/13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44158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DB9EE-0020-AE4C-BC0C-F41C1C562D05}" type="datetime1">
              <a:rPr lang="en-US" smtClean="0"/>
              <a:t>1/24/13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936171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4" y="5875867"/>
            <a:ext cx="5829300" cy="1816100"/>
          </a:xfrm>
        </p:spPr>
        <p:txBody>
          <a:bodyPr anchor="t"/>
          <a:lstStyle>
            <a:lvl1pPr algn="l">
              <a:defRPr sz="3700" b="1" cap="all"/>
            </a:lvl1pPr>
          </a:lstStyle>
          <a:p>
            <a:r>
              <a:rPr lang="en-US" smtClean="0"/>
              <a:t>Click to edit Master title style</a:t>
            </a:r>
            <a:endParaRPr lang="en-US"/>
          </a:p>
        </p:txBody>
      </p:sp>
      <p:sp>
        <p:nvSpPr>
          <p:cNvPr id="3" name="Text Placeholder 2"/>
          <p:cNvSpPr>
            <a:spLocks noGrp="1"/>
          </p:cNvSpPr>
          <p:nvPr>
            <p:ph type="body" idx="1"/>
          </p:nvPr>
        </p:nvSpPr>
        <p:spPr>
          <a:xfrm>
            <a:off x="541734" y="3875621"/>
            <a:ext cx="5829300" cy="2000249"/>
          </a:xfrm>
        </p:spPr>
        <p:txBody>
          <a:bodyPr anchor="b"/>
          <a:lstStyle>
            <a:lvl1pPr marL="0" indent="0">
              <a:buNone/>
              <a:defRPr sz="1800">
                <a:solidFill>
                  <a:schemeClr val="tx1">
                    <a:tint val="75000"/>
                  </a:schemeClr>
                </a:solidFill>
              </a:defRPr>
            </a:lvl1pPr>
            <a:lvl2pPr marL="421081" indent="0">
              <a:buNone/>
              <a:defRPr sz="1700">
                <a:solidFill>
                  <a:schemeClr val="tx1">
                    <a:tint val="75000"/>
                  </a:schemeClr>
                </a:solidFill>
              </a:defRPr>
            </a:lvl2pPr>
            <a:lvl3pPr marL="842162" indent="0">
              <a:buNone/>
              <a:defRPr sz="1500">
                <a:solidFill>
                  <a:schemeClr val="tx1">
                    <a:tint val="75000"/>
                  </a:schemeClr>
                </a:solidFill>
              </a:defRPr>
            </a:lvl3pPr>
            <a:lvl4pPr marL="1263244" indent="0">
              <a:buNone/>
              <a:defRPr sz="1300">
                <a:solidFill>
                  <a:schemeClr val="tx1">
                    <a:tint val="75000"/>
                  </a:schemeClr>
                </a:solidFill>
              </a:defRPr>
            </a:lvl4pPr>
            <a:lvl5pPr marL="1684325" indent="0">
              <a:buNone/>
              <a:defRPr sz="1300">
                <a:solidFill>
                  <a:schemeClr val="tx1">
                    <a:tint val="75000"/>
                  </a:schemeClr>
                </a:solidFill>
              </a:defRPr>
            </a:lvl5pPr>
            <a:lvl6pPr marL="2105406" indent="0">
              <a:buNone/>
              <a:defRPr sz="1300">
                <a:solidFill>
                  <a:schemeClr val="tx1">
                    <a:tint val="75000"/>
                  </a:schemeClr>
                </a:solidFill>
              </a:defRPr>
            </a:lvl6pPr>
            <a:lvl7pPr marL="2526487" indent="0">
              <a:buNone/>
              <a:defRPr sz="1300">
                <a:solidFill>
                  <a:schemeClr val="tx1">
                    <a:tint val="75000"/>
                  </a:schemeClr>
                </a:solidFill>
              </a:defRPr>
            </a:lvl7pPr>
            <a:lvl8pPr marL="2947568" indent="0">
              <a:buNone/>
              <a:defRPr sz="1300">
                <a:solidFill>
                  <a:schemeClr val="tx1">
                    <a:tint val="75000"/>
                  </a:schemeClr>
                </a:solidFill>
              </a:defRPr>
            </a:lvl8pPr>
            <a:lvl9pPr marL="3368650" indent="0">
              <a:buNone/>
              <a:defRPr sz="1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4F8D2A-B546-E442-9AA9-B4A1622F2CFE}" type="datetime1">
              <a:rPr lang="en-US" smtClean="0"/>
              <a:t>1/24/13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283497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5"/>
            <a:ext cx="3028950" cy="6034617"/>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5"/>
            <a:ext cx="3028950" cy="6034617"/>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BE88CC-4B7A-DA48-9C3E-2EB8B86A6B02}" type="datetime1">
              <a:rPr lang="en-US" smtClean="0"/>
              <a:t>1/24/13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05284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200" b="1"/>
            </a:lvl1pPr>
            <a:lvl2pPr marL="421081" indent="0">
              <a:buNone/>
              <a:defRPr sz="1800" b="1"/>
            </a:lvl2pPr>
            <a:lvl3pPr marL="842162" indent="0">
              <a:buNone/>
              <a:defRPr sz="1700" b="1"/>
            </a:lvl3pPr>
            <a:lvl4pPr marL="1263244" indent="0">
              <a:buNone/>
              <a:defRPr sz="1500" b="1"/>
            </a:lvl4pPr>
            <a:lvl5pPr marL="1684325" indent="0">
              <a:buNone/>
              <a:defRPr sz="1500" b="1"/>
            </a:lvl5pPr>
            <a:lvl6pPr marL="2105406" indent="0">
              <a:buNone/>
              <a:defRPr sz="1500" b="1"/>
            </a:lvl6pPr>
            <a:lvl7pPr marL="2526487" indent="0">
              <a:buNone/>
              <a:defRPr sz="1500" b="1"/>
            </a:lvl7pPr>
            <a:lvl8pPr marL="2947568" indent="0">
              <a:buNone/>
              <a:defRPr sz="1500" b="1"/>
            </a:lvl8pPr>
            <a:lvl9pPr marL="3368650"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1" y="2046817"/>
            <a:ext cx="3031331" cy="853016"/>
          </a:xfrm>
        </p:spPr>
        <p:txBody>
          <a:bodyPr anchor="b"/>
          <a:lstStyle>
            <a:lvl1pPr marL="0" indent="0">
              <a:buNone/>
              <a:defRPr sz="2200" b="1"/>
            </a:lvl1pPr>
            <a:lvl2pPr marL="421081" indent="0">
              <a:buNone/>
              <a:defRPr sz="1800" b="1"/>
            </a:lvl2pPr>
            <a:lvl3pPr marL="842162" indent="0">
              <a:buNone/>
              <a:defRPr sz="1700" b="1"/>
            </a:lvl3pPr>
            <a:lvl4pPr marL="1263244" indent="0">
              <a:buNone/>
              <a:defRPr sz="1500" b="1"/>
            </a:lvl4pPr>
            <a:lvl5pPr marL="1684325" indent="0">
              <a:buNone/>
              <a:defRPr sz="1500" b="1"/>
            </a:lvl5pPr>
            <a:lvl6pPr marL="2105406" indent="0">
              <a:buNone/>
              <a:defRPr sz="1500" b="1"/>
            </a:lvl6pPr>
            <a:lvl7pPr marL="2526487" indent="0">
              <a:buNone/>
              <a:defRPr sz="1500" b="1"/>
            </a:lvl7pPr>
            <a:lvl8pPr marL="2947568" indent="0">
              <a:buNone/>
              <a:defRPr sz="1500" b="1"/>
            </a:lvl8pPr>
            <a:lvl9pPr marL="3368650"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3483771" y="2899833"/>
            <a:ext cx="3031331" cy="5268384"/>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F1253F-0B61-834C-A8FB-29482863F183}" type="datetime1">
              <a:rPr lang="en-US" smtClean="0"/>
              <a:t>1/24/13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29453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88D7B9-11B0-6A4B-B887-3C1DC7052B97}" type="datetime1">
              <a:rPr lang="en-US" smtClean="0"/>
              <a:t>1/24/13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210380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D0F865-695F-1A4E-A529-3B83CA3D363A}" type="datetime1">
              <a:rPr lang="en-US" smtClean="0"/>
              <a:t>1/24/13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696205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4" cy="1549400"/>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2681289" y="364070"/>
            <a:ext cx="3833813" cy="7804151"/>
          </a:xfrm>
        </p:spPr>
        <p:txBody>
          <a:bodyPr/>
          <a:lstStyle>
            <a:lvl1pPr>
              <a:defRPr sz="2900"/>
            </a:lvl1pPr>
            <a:lvl2pPr>
              <a:defRPr sz="26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70"/>
            <a:ext cx="2256234" cy="6254751"/>
          </a:xfrm>
        </p:spPr>
        <p:txBody>
          <a:bodyPr/>
          <a:lstStyle>
            <a:lvl1pPr marL="0" indent="0">
              <a:buNone/>
              <a:defRPr sz="1300"/>
            </a:lvl1pPr>
            <a:lvl2pPr marL="421081" indent="0">
              <a:buNone/>
              <a:defRPr sz="1100"/>
            </a:lvl2pPr>
            <a:lvl3pPr marL="842162" indent="0">
              <a:buNone/>
              <a:defRPr sz="900"/>
            </a:lvl3pPr>
            <a:lvl4pPr marL="1263244" indent="0">
              <a:buNone/>
              <a:defRPr sz="800"/>
            </a:lvl4pPr>
            <a:lvl5pPr marL="1684325" indent="0">
              <a:buNone/>
              <a:defRPr sz="800"/>
            </a:lvl5pPr>
            <a:lvl6pPr marL="2105406" indent="0">
              <a:buNone/>
              <a:defRPr sz="800"/>
            </a:lvl6pPr>
            <a:lvl7pPr marL="2526487" indent="0">
              <a:buNone/>
              <a:defRPr sz="800"/>
            </a:lvl7pPr>
            <a:lvl8pPr marL="2947568" indent="0">
              <a:buNone/>
              <a:defRPr sz="800"/>
            </a:lvl8pPr>
            <a:lvl9pPr marL="3368650"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7E9FD4-2D52-5E46-A90E-DA26F9D03C47}" type="datetime1">
              <a:rPr lang="en-US" smtClean="0"/>
              <a:t>1/24/13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431531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5"/>
            <a:ext cx="4114800" cy="5486400"/>
          </a:xfrm>
        </p:spPr>
        <p:txBody>
          <a:bodyPr/>
          <a:lstStyle>
            <a:lvl1pPr marL="0" indent="0">
              <a:buNone/>
              <a:defRPr sz="2900"/>
            </a:lvl1pPr>
            <a:lvl2pPr marL="421081" indent="0">
              <a:buNone/>
              <a:defRPr sz="2600"/>
            </a:lvl2pPr>
            <a:lvl3pPr marL="842162" indent="0">
              <a:buNone/>
              <a:defRPr sz="2200"/>
            </a:lvl3pPr>
            <a:lvl4pPr marL="1263244" indent="0">
              <a:buNone/>
              <a:defRPr sz="1800"/>
            </a:lvl4pPr>
            <a:lvl5pPr marL="1684325" indent="0">
              <a:buNone/>
              <a:defRPr sz="1800"/>
            </a:lvl5pPr>
            <a:lvl6pPr marL="2105406" indent="0">
              <a:buNone/>
              <a:defRPr sz="1800"/>
            </a:lvl6pPr>
            <a:lvl7pPr marL="2526487" indent="0">
              <a:buNone/>
              <a:defRPr sz="1800"/>
            </a:lvl7pPr>
            <a:lvl8pPr marL="2947568" indent="0">
              <a:buNone/>
              <a:defRPr sz="1800"/>
            </a:lvl8pPr>
            <a:lvl9pPr marL="3368650" indent="0">
              <a:buNone/>
              <a:defRPr sz="18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300"/>
            </a:lvl1pPr>
            <a:lvl2pPr marL="421081" indent="0">
              <a:buNone/>
              <a:defRPr sz="1100"/>
            </a:lvl2pPr>
            <a:lvl3pPr marL="842162" indent="0">
              <a:buNone/>
              <a:defRPr sz="900"/>
            </a:lvl3pPr>
            <a:lvl4pPr marL="1263244" indent="0">
              <a:buNone/>
              <a:defRPr sz="800"/>
            </a:lvl4pPr>
            <a:lvl5pPr marL="1684325" indent="0">
              <a:buNone/>
              <a:defRPr sz="800"/>
            </a:lvl5pPr>
            <a:lvl6pPr marL="2105406" indent="0">
              <a:buNone/>
              <a:defRPr sz="800"/>
            </a:lvl6pPr>
            <a:lvl7pPr marL="2526487" indent="0">
              <a:buNone/>
              <a:defRPr sz="800"/>
            </a:lvl7pPr>
            <a:lvl8pPr marL="2947568" indent="0">
              <a:buNone/>
              <a:defRPr sz="800"/>
            </a:lvl8pPr>
            <a:lvl9pPr marL="3368650"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0B0582-8C5E-9148-8B04-C3E385949FE5}" type="datetime1">
              <a:rPr lang="en-US" smtClean="0"/>
              <a:t>1/24/13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0435799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4216" tIns="42108" rIns="84216" bIns="4210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5"/>
            <a:ext cx="6172200" cy="6034617"/>
          </a:xfrm>
          <a:prstGeom prst="rect">
            <a:avLst/>
          </a:prstGeom>
        </p:spPr>
        <p:txBody>
          <a:bodyPr vert="horz" lIns="84216" tIns="42108" rIns="84216" bIns="421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3"/>
            <a:ext cx="1600200" cy="486835"/>
          </a:xfrm>
          <a:prstGeom prst="rect">
            <a:avLst/>
          </a:prstGeom>
        </p:spPr>
        <p:txBody>
          <a:bodyPr vert="horz" lIns="84216" tIns="42108" rIns="84216" bIns="42108" rtlCol="0" anchor="ctr"/>
          <a:lstStyle>
            <a:lvl1pPr algn="l">
              <a:defRPr sz="1100">
                <a:solidFill>
                  <a:schemeClr val="tx1">
                    <a:tint val="75000"/>
                  </a:schemeClr>
                </a:solidFill>
              </a:defRPr>
            </a:lvl1pPr>
          </a:lstStyle>
          <a:p>
            <a:fld id="{A83E77B3-2768-654B-BE5A-619A0275D398}" type="datetime1">
              <a:rPr lang="en-US" smtClean="0"/>
              <a:t>1/24/13</a:t>
            </a:fld>
            <a:endParaRPr lang="en-US"/>
          </a:p>
        </p:txBody>
      </p:sp>
      <p:sp>
        <p:nvSpPr>
          <p:cNvPr id="5" name="Footer Placeholder 4"/>
          <p:cNvSpPr>
            <a:spLocks noGrp="1"/>
          </p:cNvSpPr>
          <p:nvPr>
            <p:ph type="ftr" sz="quarter" idx="3"/>
          </p:nvPr>
        </p:nvSpPr>
        <p:spPr>
          <a:xfrm>
            <a:off x="2343150" y="8475133"/>
            <a:ext cx="2171700" cy="486835"/>
          </a:xfrm>
          <a:prstGeom prst="rect">
            <a:avLst/>
          </a:prstGeom>
        </p:spPr>
        <p:txBody>
          <a:bodyPr vert="horz" lIns="84216" tIns="42108" rIns="84216" bIns="42108"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3"/>
            <a:ext cx="1600200" cy="486835"/>
          </a:xfrm>
          <a:prstGeom prst="rect">
            <a:avLst/>
          </a:prstGeom>
        </p:spPr>
        <p:txBody>
          <a:bodyPr vert="horz" lIns="84216" tIns="42108" rIns="84216" bIns="42108" rtlCol="0" anchor="ctr"/>
          <a:lstStyle>
            <a:lvl1pPr algn="r">
              <a:defRPr sz="1100">
                <a:solidFill>
                  <a:schemeClr val="tx1">
                    <a:tint val="75000"/>
                  </a:schemeClr>
                </a:solidFill>
              </a:defRPr>
            </a:lvl1pPr>
          </a:lstStyle>
          <a:p>
            <a:fld id="{E29A61FC-472A-2049-84BD-E7011125BFE3}" type="slidenum">
              <a:rPr lang="en-US" smtClean="0"/>
              <a:t>‹#›</a:t>
            </a:fld>
            <a:endParaRPr lang="en-US"/>
          </a:p>
        </p:txBody>
      </p:sp>
    </p:spTree>
    <p:extLst>
      <p:ext uri="{BB962C8B-B14F-4D97-AF65-F5344CB8AC3E}">
        <p14:creationId xmlns:p14="http://schemas.microsoft.com/office/powerpoint/2010/main" val="3062918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21081" rtl="0" eaLnBrk="1" latinLnBrk="0" hangingPunct="1">
        <a:spcBef>
          <a:spcPct val="0"/>
        </a:spcBef>
        <a:buNone/>
        <a:defRPr sz="4100" kern="1200">
          <a:solidFill>
            <a:schemeClr val="tx1"/>
          </a:solidFill>
          <a:latin typeface="+mj-lt"/>
          <a:ea typeface="+mj-ea"/>
          <a:cs typeface="+mj-cs"/>
        </a:defRPr>
      </a:lvl1pPr>
    </p:titleStyle>
    <p:bodyStyle>
      <a:lvl1pPr marL="315811" indent="-315811" algn="l" defTabSz="421081" rtl="0" eaLnBrk="1" latinLnBrk="0" hangingPunct="1">
        <a:spcBef>
          <a:spcPct val="20000"/>
        </a:spcBef>
        <a:buFont typeface="Arial"/>
        <a:buChar char="•"/>
        <a:defRPr sz="2900" kern="1200">
          <a:solidFill>
            <a:schemeClr val="tx1"/>
          </a:solidFill>
          <a:latin typeface="+mn-lt"/>
          <a:ea typeface="+mn-ea"/>
          <a:cs typeface="+mn-cs"/>
        </a:defRPr>
      </a:lvl1pPr>
      <a:lvl2pPr marL="684257" indent="-263176" algn="l" defTabSz="421081" rtl="0" eaLnBrk="1" latinLnBrk="0" hangingPunct="1">
        <a:spcBef>
          <a:spcPct val="20000"/>
        </a:spcBef>
        <a:buFont typeface="Arial"/>
        <a:buChar char="–"/>
        <a:defRPr sz="2600" kern="1200">
          <a:solidFill>
            <a:schemeClr val="tx1"/>
          </a:solidFill>
          <a:latin typeface="+mn-lt"/>
          <a:ea typeface="+mn-ea"/>
          <a:cs typeface="+mn-cs"/>
        </a:defRPr>
      </a:lvl2pPr>
      <a:lvl3pPr marL="1052703" indent="-210541" algn="l" defTabSz="421081" rtl="0" eaLnBrk="1" latinLnBrk="0" hangingPunct="1">
        <a:spcBef>
          <a:spcPct val="20000"/>
        </a:spcBef>
        <a:buFont typeface="Arial"/>
        <a:buChar char="•"/>
        <a:defRPr sz="2200" kern="1200">
          <a:solidFill>
            <a:schemeClr val="tx1"/>
          </a:solidFill>
          <a:latin typeface="+mn-lt"/>
          <a:ea typeface="+mn-ea"/>
          <a:cs typeface="+mn-cs"/>
        </a:defRPr>
      </a:lvl3pPr>
      <a:lvl4pPr marL="1473784" indent="-210541" algn="l" defTabSz="421081" rtl="0" eaLnBrk="1" latinLnBrk="0" hangingPunct="1">
        <a:spcBef>
          <a:spcPct val="20000"/>
        </a:spcBef>
        <a:buFont typeface="Arial"/>
        <a:buChar char="–"/>
        <a:defRPr sz="1800" kern="1200">
          <a:solidFill>
            <a:schemeClr val="tx1"/>
          </a:solidFill>
          <a:latin typeface="+mn-lt"/>
          <a:ea typeface="+mn-ea"/>
          <a:cs typeface="+mn-cs"/>
        </a:defRPr>
      </a:lvl4pPr>
      <a:lvl5pPr marL="1894865" indent="-210541" algn="l" defTabSz="421081" rtl="0" eaLnBrk="1" latinLnBrk="0" hangingPunct="1">
        <a:spcBef>
          <a:spcPct val="20000"/>
        </a:spcBef>
        <a:buFont typeface="Arial"/>
        <a:buChar char="»"/>
        <a:defRPr sz="1800" kern="1200">
          <a:solidFill>
            <a:schemeClr val="tx1"/>
          </a:solidFill>
          <a:latin typeface="+mn-lt"/>
          <a:ea typeface="+mn-ea"/>
          <a:cs typeface="+mn-cs"/>
        </a:defRPr>
      </a:lvl5pPr>
      <a:lvl6pPr marL="2315947" indent="-210541" algn="l" defTabSz="421081" rtl="0" eaLnBrk="1" latinLnBrk="0" hangingPunct="1">
        <a:spcBef>
          <a:spcPct val="20000"/>
        </a:spcBef>
        <a:buFont typeface="Arial"/>
        <a:buChar char="•"/>
        <a:defRPr sz="1800" kern="1200">
          <a:solidFill>
            <a:schemeClr val="tx1"/>
          </a:solidFill>
          <a:latin typeface="+mn-lt"/>
          <a:ea typeface="+mn-ea"/>
          <a:cs typeface="+mn-cs"/>
        </a:defRPr>
      </a:lvl6pPr>
      <a:lvl7pPr marL="2737028" indent="-210541" algn="l" defTabSz="421081" rtl="0" eaLnBrk="1" latinLnBrk="0" hangingPunct="1">
        <a:spcBef>
          <a:spcPct val="20000"/>
        </a:spcBef>
        <a:buFont typeface="Arial"/>
        <a:buChar char="•"/>
        <a:defRPr sz="1800" kern="1200">
          <a:solidFill>
            <a:schemeClr val="tx1"/>
          </a:solidFill>
          <a:latin typeface="+mn-lt"/>
          <a:ea typeface="+mn-ea"/>
          <a:cs typeface="+mn-cs"/>
        </a:defRPr>
      </a:lvl7pPr>
      <a:lvl8pPr marL="3158109" indent="-210541" algn="l" defTabSz="421081" rtl="0" eaLnBrk="1" latinLnBrk="0" hangingPunct="1">
        <a:spcBef>
          <a:spcPct val="20000"/>
        </a:spcBef>
        <a:buFont typeface="Arial"/>
        <a:buChar char="•"/>
        <a:defRPr sz="1800" kern="1200">
          <a:solidFill>
            <a:schemeClr val="tx1"/>
          </a:solidFill>
          <a:latin typeface="+mn-lt"/>
          <a:ea typeface="+mn-ea"/>
          <a:cs typeface="+mn-cs"/>
        </a:defRPr>
      </a:lvl8pPr>
      <a:lvl9pPr marL="3579190" indent="-210541" algn="l" defTabSz="42108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21081" rtl="0" eaLnBrk="1" latinLnBrk="0" hangingPunct="1">
        <a:defRPr sz="1700" kern="1200">
          <a:solidFill>
            <a:schemeClr val="tx1"/>
          </a:solidFill>
          <a:latin typeface="+mn-lt"/>
          <a:ea typeface="+mn-ea"/>
          <a:cs typeface="+mn-cs"/>
        </a:defRPr>
      </a:lvl1pPr>
      <a:lvl2pPr marL="421081" algn="l" defTabSz="421081" rtl="0" eaLnBrk="1" latinLnBrk="0" hangingPunct="1">
        <a:defRPr sz="1700" kern="1200">
          <a:solidFill>
            <a:schemeClr val="tx1"/>
          </a:solidFill>
          <a:latin typeface="+mn-lt"/>
          <a:ea typeface="+mn-ea"/>
          <a:cs typeface="+mn-cs"/>
        </a:defRPr>
      </a:lvl2pPr>
      <a:lvl3pPr marL="842162" algn="l" defTabSz="421081" rtl="0" eaLnBrk="1" latinLnBrk="0" hangingPunct="1">
        <a:defRPr sz="1700" kern="1200">
          <a:solidFill>
            <a:schemeClr val="tx1"/>
          </a:solidFill>
          <a:latin typeface="+mn-lt"/>
          <a:ea typeface="+mn-ea"/>
          <a:cs typeface="+mn-cs"/>
        </a:defRPr>
      </a:lvl3pPr>
      <a:lvl4pPr marL="1263244" algn="l" defTabSz="421081" rtl="0" eaLnBrk="1" latinLnBrk="0" hangingPunct="1">
        <a:defRPr sz="1700" kern="1200">
          <a:solidFill>
            <a:schemeClr val="tx1"/>
          </a:solidFill>
          <a:latin typeface="+mn-lt"/>
          <a:ea typeface="+mn-ea"/>
          <a:cs typeface="+mn-cs"/>
        </a:defRPr>
      </a:lvl4pPr>
      <a:lvl5pPr marL="1684325" algn="l" defTabSz="421081" rtl="0" eaLnBrk="1" latinLnBrk="0" hangingPunct="1">
        <a:defRPr sz="1700" kern="1200">
          <a:solidFill>
            <a:schemeClr val="tx1"/>
          </a:solidFill>
          <a:latin typeface="+mn-lt"/>
          <a:ea typeface="+mn-ea"/>
          <a:cs typeface="+mn-cs"/>
        </a:defRPr>
      </a:lvl5pPr>
      <a:lvl6pPr marL="2105406" algn="l" defTabSz="421081" rtl="0" eaLnBrk="1" latinLnBrk="0" hangingPunct="1">
        <a:defRPr sz="1700" kern="1200">
          <a:solidFill>
            <a:schemeClr val="tx1"/>
          </a:solidFill>
          <a:latin typeface="+mn-lt"/>
          <a:ea typeface="+mn-ea"/>
          <a:cs typeface="+mn-cs"/>
        </a:defRPr>
      </a:lvl6pPr>
      <a:lvl7pPr marL="2526487" algn="l" defTabSz="421081" rtl="0" eaLnBrk="1" latinLnBrk="0" hangingPunct="1">
        <a:defRPr sz="1700" kern="1200">
          <a:solidFill>
            <a:schemeClr val="tx1"/>
          </a:solidFill>
          <a:latin typeface="+mn-lt"/>
          <a:ea typeface="+mn-ea"/>
          <a:cs typeface="+mn-cs"/>
        </a:defRPr>
      </a:lvl7pPr>
      <a:lvl8pPr marL="2947568" algn="l" defTabSz="421081" rtl="0" eaLnBrk="1" latinLnBrk="0" hangingPunct="1">
        <a:defRPr sz="1700" kern="1200">
          <a:solidFill>
            <a:schemeClr val="tx1"/>
          </a:solidFill>
          <a:latin typeface="+mn-lt"/>
          <a:ea typeface="+mn-ea"/>
          <a:cs typeface="+mn-cs"/>
        </a:defRPr>
      </a:lvl8pPr>
      <a:lvl9pPr marL="3368650" algn="l" defTabSz="421081"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Database Systems I</a:t>
            </a:r>
            <a:br>
              <a:rPr lang="en-US" sz="2400" dirty="0" smtClean="0"/>
            </a:br>
            <a:r>
              <a:rPr lang="en-US" sz="2400" dirty="0" smtClean="0"/>
              <a:t>CS3431</a:t>
            </a:r>
            <a:br>
              <a:rPr lang="en-US" sz="2400" dirty="0" smtClean="0"/>
            </a:br>
            <a:r>
              <a:rPr lang="en-US" sz="2400" dirty="0" smtClean="0"/>
              <a:t>C-2013</a:t>
            </a:r>
            <a:br>
              <a:rPr lang="en-US" sz="2400" dirty="0" smtClean="0"/>
            </a:br>
            <a:r>
              <a:rPr lang="en-US" sz="2400" dirty="0" smtClean="0"/>
              <a:t/>
            </a:r>
            <a:br>
              <a:rPr lang="en-US" sz="2400" dirty="0" smtClean="0"/>
            </a:br>
            <a:r>
              <a:rPr lang="en-US" sz="2400" dirty="0" smtClean="0"/>
              <a:t>Solution of Homework 1</a:t>
            </a:r>
            <a:endParaRPr lang="en-US" sz="2400" dirty="0"/>
          </a:p>
        </p:txBody>
      </p:sp>
      <p:sp>
        <p:nvSpPr>
          <p:cNvPr id="4" name="Slide Number Placeholder 3"/>
          <p:cNvSpPr>
            <a:spLocks noGrp="1"/>
          </p:cNvSpPr>
          <p:nvPr>
            <p:ph type="sldNum" sz="quarter" idx="12"/>
          </p:nvPr>
        </p:nvSpPr>
        <p:spPr/>
        <p:txBody>
          <a:bodyPr/>
          <a:lstStyle/>
          <a:p>
            <a:fld id="{E29A61FC-472A-2049-84BD-E7011125BFE3}" type="slidenum">
              <a:rPr lang="en-US" smtClean="0"/>
              <a:t>1</a:t>
            </a:fld>
            <a:endParaRPr lang="en-US"/>
          </a:p>
        </p:txBody>
      </p:sp>
    </p:spTree>
    <p:extLst>
      <p:ext uri="{BB962C8B-B14F-4D97-AF65-F5344CB8AC3E}">
        <p14:creationId xmlns:p14="http://schemas.microsoft.com/office/powerpoint/2010/main" val="360154636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338745"/>
            <a:ext cx="6172200" cy="1524000"/>
          </a:xfrm>
        </p:spPr>
        <p:txBody>
          <a:bodyPr/>
          <a:lstStyle/>
          <a:p>
            <a:r>
              <a:rPr lang="en-US" dirty="0" smtClean="0"/>
              <a:t>Problem 1</a:t>
            </a:r>
            <a:endParaRPr lang="en-US" dirty="0"/>
          </a:p>
        </p:txBody>
      </p:sp>
      <p:sp>
        <p:nvSpPr>
          <p:cNvPr id="4" name="Slide Number Placeholder 3"/>
          <p:cNvSpPr>
            <a:spLocks noGrp="1"/>
          </p:cNvSpPr>
          <p:nvPr>
            <p:ph type="sldNum" sz="quarter" idx="12"/>
          </p:nvPr>
        </p:nvSpPr>
        <p:spPr/>
        <p:txBody>
          <a:bodyPr/>
          <a:lstStyle/>
          <a:p>
            <a:fld id="{E29A61FC-472A-2049-84BD-E7011125BFE3}" type="slidenum">
              <a:rPr lang="en-US" smtClean="0"/>
              <a:t>2</a:t>
            </a:fld>
            <a:endParaRPr lang="en-US"/>
          </a:p>
        </p:txBody>
      </p:sp>
    </p:spTree>
    <p:extLst>
      <p:ext uri="{BB962C8B-B14F-4D97-AF65-F5344CB8AC3E}">
        <p14:creationId xmlns:p14="http://schemas.microsoft.com/office/powerpoint/2010/main" val="2732490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988483"/>
          </a:xfrm>
        </p:spPr>
        <p:txBody>
          <a:bodyPr>
            <a:normAutofit/>
          </a:bodyPr>
          <a:lstStyle/>
          <a:p>
            <a:r>
              <a:rPr lang="en-US" sz="2800" dirty="0" smtClean="0"/>
              <a:t>Design Assumptions</a:t>
            </a:r>
            <a:endParaRPr lang="en-US" sz="2800" dirty="0"/>
          </a:p>
        </p:txBody>
      </p:sp>
      <p:sp>
        <p:nvSpPr>
          <p:cNvPr id="3" name="Content Placeholder 2"/>
          <p:cNvSpPr>
            <a:spLocks noGrp="1"/>
          </p:cNvSpPr>
          <p:nvPr>
            <p:ph idx="1"/>
          </p:nvPr>
        </p:nvSpPr>
        <p:spPr>
          <a:xfrm>
            <a:off x="342900" y="1783537"/>
            <a:ext cx="6172200" cy="6384686"/>
          </a:xfrm>
        </p:spPr>
        <p:txBody>
          <a:bodyPr>
            <a:normAutofit/>
          </a:bodyPr>
          <a:lstStyle/>
          <a:p>
            <a:pPr algn="just"/>
            <a:r>
              <a:rPr lang="en-US" sz="1300" dirty="0" smtClean="0"/>
              <a:t>A book must have a publisher defined. That is, each book must have one and only one publisher.</a:t>
            </a:r>
          </a:p>
          <a:p>
            <a:pPr algn="just"/>
            <a:r>
              <a:rPr lang="en-US" sz="1300" dirty="0" smtClean="0"/>
              <a:t>A book publishing date can be either attached to the relationship “publishes” or to the “book” entity set. This is because the relationship mush exist for each book. </a:t>
            </a:r>
          </a:p>
          <a:p>
            <a:pPr algn="just"/>
            <a:r>
              <a:rPr lang="en-US" sz="1300" dirty="0" smtClean="0"/>
              <a:t> A contract must have one author and one publisher</a:t>
            </a:r>
          </a:p>
          <a:p>
            <a:pPr algn="just"/>
            <a:r>
              <a:rPr lang="en-US" sz="1300" dirty="0" smtClean="0"/>
              <a:t>A contract is considered a strong entity set  because we added a “Contract ID” which is assumed to be unique. </a:t>
            </a:r>
          </a:p>
          <a:p>
            <a:pPr algn="just"/>
            <a:r>
              <a:rPr lang="en-US" sz="1300" dirty="0" smtClean="0"/>
              <a:t>The contract details are stored in “Contract-Lines” entity set, where each line contains the due date of a given book to be delivered by the author. Each line also specifies the book type, and the partial payment to be paid by the publisher. </a:t>
            </a:r>
          </a:p>
          <a:p>
            <a:pPr algn="just"/>
            <a:r>
              <a:rPr lang="en-US" sz="1300" dirty="0" smtClean="0"/>
              <a:t>A discriminator attribute “</a:t>
            </a:r>
            <a:r>
              <a:rPr lang="en-US" sz="1300" dirty="0" err="1" smtClean="0"/>
              <a:t>LineNum</a:t>
            </a:r>
            <a:r>
              <a:rPr lang="en-US" sz="1300" dirty="0" smtClean="0"/>
              <a:t>” is added to the “Contract-Lines” such that this entity set becomes a weak entity set and “Contract” entity set becomes its identifying entity set.</a:t>
            </a:r>
          </a:p>
          <a:p>
            <a:pPr algn="just"/>
            <a:r>
              <a:rPr lang="en-US" sz="1300" dirty="0" smtClean="0"/>
              <a:t>The primary key of “Contract-Lines” will be  (Contract ID, </a:t>
            </a:r>
            <a:r>
              <a:rPr lang="en-US" sz="1300" dirty="0" err="1" smtClean="0"/>
              <a:t>LineNum</a:t>
            </a:r>
            <a:r>
              <a:rPr lang="en-US" sz="1300" dirty="0" smtClean="0"/>
              <a:t>).</a:t>
            </a:r>
          </a:p>
          <a:p>
            <a:pPr algn="just"/>
            <a:r>
              <a:rPr lang="en-US" sz="1300" dirty="0" smtClean="0"/>
              <a:t>The ISA relationship for “Book” entity set is marked as “partial” indicating that a book may be neither a novel nor a textbook.</a:t>
            </a:r>
          </a:p>
          <a:p>
            <a:pPr algn="just"/>
            <a:r>
              <a:rPr lang="en-US" sz="1300" dirty="0" smtClean="0"/>
              <a:t>Business constraints that cannot be modeled in the ERD include:</a:t>
            </a:r>
          </a:p>
          <a:p>
            <a:pPr lvl="1" algn="just"/>
            <a:r>
              <a:rPr lang="en-US" sz="1000" dirty="0" smtClean="0"/>
              <a:t>The number of lines in any contract must match the value in “</a:t>
            </a:r>
            <a:r>
              <a:rPr lang="en-US" sz="1000" dirty="0" err="1" smtClean="0"/>
              <a:t>NumBooks</a:t>
            </a:r>
            <a:r>
              <a:rPr lang="en-US" sz="1000" dirty="0" smtClean="0"/>
              <a:t>” in the contract.</a:t>
            </a:r>
          </a:p>
          <a:p>
            <a:pPr lvl="1" algn="just"/>
            <a:r>
              <a:rPr lang="en-US" sz="1000" dirty="0" smtClean="0"/>
              <a:t>The sum of the partial payments in the contract lines must match the total payment defined in the contract. </a:t>
            </a:r>
          </a:p>
          <a:p>
            <a:pPr algn="just"/>
            <a:endParaRPr lang="en-US" sz="1300" dirty="0"/>
          </a:p>
          <a:p>
            <a:pPr marL="0" indent="0" algn="just">
              <a:buNone/>
            </a:pPr>
            <a:r>
              <a:rPr lang="en-US" sz="1300" dirty="0" smtClean="0"/>
              <a:t> </a:t>
            </a:r>
            <a:endParaRPr lang="en-US" sz="1300" dirty="0"/>
          </a:p>
        </p:txBody>
      </p:sp>
      <p:sp>
        <p:nvSpPr>
          <p:cNvPr id="4" name="Slide Number Placeholder 3"/>
          <p:cNvSpPr>
            <a:spLocks noGrp="1"/>
          </p:cNvSpPr>
          <p:nvPr>
            <p:ph type="sldNum" sz="quarter" idx="12"/>
          </p:nvPr>
        </p:nvSpPr>
        <p:spPr/>
        <p:txBody>
          <a:bodyPr/>
          <a:lstStyle/>
          <a:p>
            <a:fld id="{E29A61FC-472A-2049-84BD-E7011125BFE3}" type="slidenum">
              <a:rPr lang="en-US" smtClean="0"/>
              <a:t>3</a:t>
            </a:fld>
            <a:endParaRPr lang="en-US"/>
          </a:p>
        </p:txBody>
      </p:sp>
    </p:spTree>
    <p:extLst>
      <p:ext uri="{BB962C8B-B14F-4D97-AF65-F5344CB8AC3E}">
        <p14:creationId xmlns:p14="http://schemas.microsoft.com/office/powerpoint/2010/main" val="341913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8044" y="4730250"/>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Publisher</a:t>
            </a:r>
            <a:endParaRPr lang="en-US" sz="1200" dirty="0">
              <a:solidFill>
                <a:schemeClr val="tx1"/>
              </a:solidFill>
            </a:endParaRPr>
          </a:p>
        </p:txBody>
      </p:sp>
      <p:sp>
        <p:nvSpPr>
          <p:cNvPr id="5" name="Rectangle 4"/>
          <p:cNvSpPr/>
          <p:nvPr/>
        </p:nvSpPr>
        <p:spPr>
          <a:xfrm>
            <a:off x="4108564" y="4730250"/>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Author</a:t>
            </a:r>
            <a:endParaRPr lang="en-US" sz="1200" dirty="0">
              <a:solidFill>
                <a:schemeClr val="tx1"/>
              </a:solidFill>
            </a:endParaRPr>
          </a:p>
        </p:txBody>
      </p:sp>
      <p:sp>
        <p:nvSpPr>
          <p:cNvPr id="6" name="Rectangle 5"/>
          <p:cNvSpPr/>
          <p:nvPr/>
        </p:nvSpPr>
        <p:spPr>
          <a:xfrm>
            <a:off x="2632786" y="6663040"/>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Book</a:t>
            </a:r>
            <a:endParaRPr lang="en-US" sz="1200" dirty="0">
              <a:solidFill>
                <a:schemeClr val="tx1"/>
              </a:solidFill>
            </a:endParaRPr>
          </a:p>
        </p:txBody>
      </p:sp>
      <p:sp>
        <p:nvSpPr>
          <p:cNvPr id="7" name="Rectangle 6"/>
          <p:cNvSpPr/>
          <p:nvPr/>
        </p:nvSpPr>
        <p:spPr>
          <a:xfrm>
            <a:off x="2550585" y="2841699"/>
            <a:ext cx="1250461" cy="508000"/>
          </a:xfrm>
          <a:prstGeom prst="rect">
            <a:avLst/>
          </a:prstGeom>
          <a:solidFill>
            <a:schemeClr val="bg1">
              <a:lumMod val="85000"/>
            </a:schemeClr>
          </a:solidFill>
          <a:ln w="9525" cmpd="sng">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Contract</a:t>
            </a:r>
            <a:endParaRPr lang="en-US" sz="1200" dirty="0">
              <a:solidFill>
                <a:schemeClr val="tx1"/>
              </a:solidFill>
            </a:endParaRPr>
          </a:p>
        </p:txBody>
      </p:sp>
      <p:sp>
        <p:nvSpPr>
          <p:cNvPr id="8" name="Rectangle 7"/>
          <p:cNvSpPr/>
          <p:nvPr/>
        </p:nvSpPr>
        <p:spPr>
          <a:xfrm>
            <a:off x="2911692" y="875144"/>
            <a:ext cx="1250461" cy="508000"/>
          </a:xfrm>
          <a:prstGeom prst="rect">
            <a:avLst/>
          </a:prstGeom>
          <a:solidFill>
            <a:schemeClr val="bg1">
              <a:lumMod val="85000"/>
            </a:schemeClr>
          </a:solidFill>
          <a:ln w="38100" cmpd="dbl">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Contract-Lines</a:t>
            </a:r>
            <a:endParaRPr lang="en-US" sz="1200" dirty="0">
              <a:solidFill>
                <a:schemeClr val="tx1"/>
              </a:solidFill>
            </a:endParaRPr>
          </a:p>
        </p:txBody>
      </p:sp>
      <p:sp>
        <p:nvSpPr>
          <p:cNvPr id="9" name="Oval 8"/>
          <p:cNvSpPr/>
          <p:nvPr/>
        </p:nvSpPr>
        <p:spPr>
          <a:xfrm>
            <a:off x="5940598" y="4680583"/>
            <a:ext cx="827249"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ID</a:t>
            </a:r>
            <a:endParaRPr lang="en-US" sz="1200" u="sng" dirty="0">
              <a:solidFill>
                <a:srgbClr val="000000"/>
              </a:solidFill>
            </a:endParaRPr>
          </a:p>
        </p:txBody>
      </p:sp>
      <p:sp>
        <p:nvSpPr>
          <p:cNvPr id="10" name="Oval 9"/>
          <p:cNvSpPr/>
          <p:nvPr/>
        </p:nvSpPr>
        <p:spPr>
          <a:xfrm>
            <a:off x="5356332" y="3397918"/>
            <a:ext cx="996573" cy="403261"/>
          </a:xfrm>
          <a:prstGeom prst="ellipse">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solidFill>
                  <a:srgbClr val="000000"/>
                </a:solidFill>
              </a:rPr>
              <a:t>p</a:t>
            </a:r>
            <a:r>
              <a:rPr lang="en-US" sz="1200" dirty="0" smtClean="0">
                <a:solidFill>
                  <a:srgbClr val="000000"/>
                </a:solidFill>
              </a:rPr>
              <a:t>hones</a:t>
            </a:r>
            <a:endParaRPr lang="en-US" sz="1200" dirty="0">
              <a:solidFill>
                <a:srgbClr val="000000"/>
              </a:solidFill>
            </a:endParaRPr>
          </a:p>
        </p:txBody>
      </p:sp>
      <p:sp>
        <p:nvSpPr>
          <p:cNvPr id="11" name="Oval 10"/>
          <p:cNvSpPr/>
          <p:nvPr/>
        </p:nvSpPr>
        <p:spPr>
          <a:xfrm>
            <a:off x="5764142" y="5427528"/>
            <a:ext cx="838907"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DoB</a:t>
            </a:r>
            <a:endParaRPr lang="en-US" sz="1200" dirty="0">
              <a:solidFill>
                <a:srgbClr val="000000"/>
              </a:solidFill>
            </a:endParaRPr>
          </a:p>
        </p:txBody>
      </p:sp>
      <p:sp>
        <p:nvSpPr>
          <p:cNvPr id="12" name="Oval 11"/>
          <p:cNvSpPr/>
          <p:nvPr/>
        </p:nvSpPr>
        <p:spPr>
          <a:xfrm>
            <a:off x="5776411" y="3997732"/>
            <a:ext cx="970287"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address</a:t>
            </a:r>
            <a:endParaRPr lang="en-US" sz="1200" dirty="0">
              <a:solidFill>
                <a:srgbClr val="000000"/>
              </a:solidFill>
            </a:endParaRPr>
          </a:p>
        </p:txBody>
      </p:sp>
      <p:sp>
        <p:nvSpPr>
          <p:cNvPr id="13" name="Oval 12"/>
          <p:cNvSpPr/>
          <p:nvPr/>
        </p:nvSpPr>
        <p:spPr>
          <a:xfrm>
            <a:off x="5744087" y="6104450"/>
            <a:ext cx="827249"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name</a:t>
            </a:r>
            <a:endParaRPr lang="en-US" sz="1200" dirty="0">
              <a:solidFill>
                <a:srgbClr val="000000"/>
              </a:solidFill>
            </a:endParaRPr>
          </a:p>
        </p:txBody>
      </p:sp>
      <p:sp>
        <p:nvSpPr>
          <p:cNvPr id="14" name="Oval 13"/>
          <p:cNvSpPr/>
          <p:nvPr/>
        </p:nvSpPr>
        <p:spPr>
          <a:xfrm>
            <a:off x="38330" y="5585358"/>
            <a:ext cx="921964" cy="53674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Start year</a:t>
            </a:r>
            <a:endParaRPr lang="en-US" sz="1200" dirty="0">
              <a:solidFill>
                <a:srgbClr val="000000"/>
              </a:solidFill>
            </a:endParaRPr>
          </a:p>
        </p:txBody>
      </p:sp>
      <p:sp>
        <p:nvSpPr>
          <p:cNvPr id="15" name="Oval 14"/>
          <p:cNvSpPr/>
          <p:nvPr/>
        </p:nvSpPr>
        <p:spPr>
          <a:xfrm>
            <a:off x="121386" y="4245941"/>
            <a:ext cx="838907"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phone</a:t>
            </a:r>
            <a:endParaRPr lang="en-US" sz="1200" dirty="0">
              <a:solidFill>
                <a:srgbClr val="000000"/>
              </a:solidFill>
            </a:endParaRPr>
          </a:p>
        </p:txBody>
      </p:sp>
      <p:sp>
        <p:nvSpPr>
          <p:cNvPr id="16" name="Oval 15"/>
          <p:cNvSpPr/>
          <p:nvPr/>
        </p:nvSpPr>
        <p:spPr>
          <a:xfrm>
            <a:off x="121543" y="3506976"/>
            <a:ext cx="935443"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address</a:t>
            </a:r>
            <a:endParaRPr lang="en-US" sz="1200" dirty="0">
              <a:solidFill>
                <a:srgbClr val="000000"/>
              </a:solidFill>
            </a:endParaRPr>
          </a:p>
        </p:txBody>
      </p:sp>
      <p:sp>
        <p:nvSpPr>
          <p:cNvPr id="17" name="Oval 16"/>
          <p:cNvSpPr/>
          <p:nvPr/>
        </p:nvSpPr>
        <p:spPr>
          <a:xfrm>
            <a:off x="81062" y="4949387"/>
            <a:ext cx="827249"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name</a:t>
            </a:r>
            <a:endParaRPr lang="en-US" sz="1200" u="sng" dirty="0">
              <a:solidFill>
                <a:srgbClr val="000000"/>
              </a:solidFill>
            </a:endParaRPr>
          </a:p>
        </p:txBody>
      </p:sp>
      <p:sp>
        <p:nvSpPr>
          <p:cNvPr id="18" name="Oval 17"/>
          <p:cNvSpPr/>
          <p:nvPr/>
        </p:nvSpPr>
        <p:spPr>
          <a:xfrm>
            <a:off x="4394583" y="6509994"/>
            <a:ext cx="827249"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ISBN</a:t>
            </a:r>
            <a:endParaRPr lang="en-US" sz="1200" u="sng" dirty="0">
              <a:solidFill>
                <a:srgbClr val="000000"/>
              </a:solidFill>
            </a:endParaRPr>
          </a:p>
        </p:txBody>
      </p:sp>
      <p:sp>
        <p:nvSpPr>
          <p:cNvPr id="19" name="Oval 18"/>
          <p:cNvSpPr/>
          <p:nvPr/>
        </p:nvSpPr>
        <p:spPr>
          <a:xfrm>
            <a:off x="1208326" y="6576312"/>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title</a:t>
            </a:r>
            <a:endParaRPr lang="en-US" sz="1200" dirty="0">
              <a:solidFill>
                <a:srgbClr val="000000"/>
              </a:solidFill>
            </a:endParaRPr>
          </a:p>
        </p:txBody>
      </p:sp>
      <p:sp>
        <p:nvSpPr>
          <p:cNvPr id="20" name="Oval 19"/>
          <p:cNvSpPr/>
          <p:nvPr/>
        </p:nvSpPr>
        <p:spPr>
          <a:xfrm>
            <a:off x="4269825" y="7095161"/>
            <a:ext cx="1183740"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NumPages</a:t>
            </a:r>
            <a:endParaRPr lang="en-US" sz="1200" dirty="0">
              <a:solidFill>
                <a:srgbClr val="000000"/>
              </a:solidFill>
            </a:endParaRPr>
          </a:p>
        </p:txBody>
      </p:sp>
      <p:sp>
        <p:nvSpPr>
          <p:cNvPr id="21" name="Oval 20"/>
          <p:cNvSpPr/>
          <p:nvPr/>
        </p:nvSpPr>
        <p:spPr>
          <a:xfrm>
            <a:off x="1207045" y="7054028"/>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type</a:t>
            </a:r>
            <a:endParaRPr lang="en-US" sz="1200" dirty="0">
              <a:solidFill>
                <a:srgbClr val="000000"/>
              </a:solidFill>
            </a:endParaRPr>
          </a:p>
        </p:txBody>
      </p:sp>
      <p:sp>
        <p:nvSpPr>
          <p:cNvPr id="22" name="Diamond 21"/>
          <p:cNvSpPr/>
          <p:nvPr/>
        </p:nvSpPr>
        <p:spPr>
          <a:xfrm>
            <a:off x="3536923" y="5671358"/>
            <a:ext cx="1347430" cy="590633"/>
          </a:xfrm>
          <a:prstGeom prst="diamond">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Writes</a:t>
            </a:r>
            <a:endParaRPr lang="en-US" sz="1200" dirty="0">
              <a:solidFill>
                <a:srgbClr val="000000"/>
              </a:solidFill>
            </a:endParaRPr>
          </a:p>
        </p:txBody>
      </p:sp>
      <p:sp>
        <p:nvSpPr>
          <p:cNvPr id="23" name="Diamond 22"/>
          <p:cNvSpPr/>
          <p:nvPr/>
        </p:nvSpPr>
        <p:spPr>
          <a:xfrm>
            <a:off x="1408810" y="5617138"/>
            <a:ext cx="1627379" cy="649696"/>
          </a:xfrm>
          <a:prstGeom prst="diamond">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publishes</a:t>
            </a:r>
            <a:endParaRPr lang="en-US" sz="1200" dirty="0">
              <a:solidFill>
                <a:srgbClr val="000000"/>
              </a:solidFill>
            </a:endParaRPr>
          </a:p>
        </p:txBody>
      </p:sp>
      <p:sp>
        <p:nvSpPr>
          <p:cNvPr id="24" name="Diamond 23"/>
          <p:cNvSpPr/>
          <p:nvPr/>
        </p:nvSpPr>
        <p:spPr>
          <a:xfrm>
            <a:off x="3723659" y="3573659"/>
            <a:ext cx="1357756" cy="714666"/>
          </a:xfrm>
          <a:prstGeom prst="diamond">
            <a:avLst/>
          </a:prstGeom>
          <a:noFill/>
          <a:ln w="9525" cmpd="sng">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A-signs</a:t>
            </a:r>
            <a:endParaRPr lang="en-US" sz="1200" dirty="0">
              <a:solidFill>
                <a:srgbClr val="000000"/>
              </a:solidFill>
            </a:endParaRPr>
          </a:p>
        </p:txBody>
      </p:sp>
      <p:sp>
        <p:nvSpPr>
          <p:cNvPr id="25" name="Diamond 24"/>
          <p:cNvSpPr/>
          <p:nvPr/>
        </p:nvSpPr>
        <p:spPr>
          <a:xfrm>
            <a:off x="1307243" y="3610009"/>
            <a:ext cx="1234324" cy="714666"/>
          </a:xfrm>
          <a:prstGeom prst="diamond">
            <a:avLst/>
          </a:prstGeom>
          <a:noFill/>
          <a:ln w="9525" cmpd="sng">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P-signs</a:t>
            </a:r>
            <a:endParaRPr lang="en-US" sz="1200" dirty="0">
              <a:solidFill>
                <a:srgbClr val="000000"/>
              </a:solidFill>
            </a:endParaRPr>
          </a:p>
        </p:txBody>
      </p:sp>
      <p:sp>
        <p:nvSpPr>
          <p:cNvPr id="26" name="Diamond 25"/>
          <p:cNvSpPr/>
          <p:nvPr/>
        </p:nvSpPr>
        <p:spPr>
          <a:xfrm>
            <a:off x="3443368" y="1894769"/>
            <a:ext cx="1534540" cy="649696"/>
          </a:xfrm>
          <a:prstGeom prst="diamond">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contains</a:t>
            </a:r>
            <a:endParaRPr lang="en-US" sz="1200" dirty="0">
              <a:solidFill>
                <a:srgbClr val="000000"/>
              </a:solidFill>
            </a:endParaRPr>
          </a:p>
        </p:txBody>
      </p:sp>
      <p:sp>
        <p:nvSpPr>
          <p:cNvPr id="28" name="Oval 27"/>
          <p:cNvSpPr/>
          <p:nvPr/>
        </p:nvSpPr>
        <p:spPr>
          <a:xfrm>
            <a:off x="574773" y="2312771"/>
            <a:ext cx="1577151"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totalPayment</a:t>
            </a:r>
            <a:endParaRPr lang="en-US" sz="1200" dirty="0">
              <a:solidFill>
                <a:srgbClr val="000000"/>
              </a:solidFill>
            </a:endParaRPr>
          </a:p>
        </p:txBody>
      </p:sp>
      <p:sp>
        <p:nvSpPr>
          <p:cNvPr id="29" name="Oval 28"/>
          <p:cNvSpPr/>
          <p:nvPr/>
        </p:nvSpPr>
        <p:spPr>
          <a:xfrm>
            <a:off x="1525606" y="1776030"/>
            <a:ext cx="1252635"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NumBooks</a:t>
            </a:r>
            <a:endParaRPr lang="en-US" sz="1200" dirty="0">
              <a:solidFill>
                <a:srgbClr val="000000"/>
              </a:solidFill>
            </a:endParaRPr>
          </a:p>
        </p:txBody>
      </p:sp>
      <p:sp>
        <p:nvSpPr>
          <p:cNvPr id="30" name="Oval 29"/>
          <p:cNvSpPr/>
          <p:nvPr/>
        </p:nvSpPr>
        <p:spPr>
          <a:xfrm>
            <a:off x="1508648" y="174178"/>
            <a:ext cx="1360828"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BookType</a:t>
            </a:r>
            <a:endParaRPr lang="en-US" sz="1200" dirty="0">
              <a:solidFill>
                <a:srgbClr val="000000"/>
              </a:solidFill>
            </a:endParaRPr>
          </a:p>
        </p:txBody>
      </p:sp>
      <p:sp>
        <p:nvSpPr>
          <p:cNvPr id="31" name="Oval 30"/>
          <p:cNvSpPr/>
          <p:nvPr/>
        </p:nvSpPr>
        <p:spPr>
          <a:xfrm>
            <a:off x="3101418" y="174178"/>
            <a:ext cx="1252635"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dueDate</a:t>
            </a:r>
            <a:endParaRPr lang="en-US" sz="1200" dirty="0">
              <a:solidFill>
                <a:srgbClr val="000000"/>
              </a:solidFill>
            </a:endParaRPr>
          </a:p>
        </p:txBody>
      </p:sp>
      <p:sp>
        <p:nvSpPr>
          <p:cNvPr id="32" name="Oval 31"/>
          <p:cNvSpPr/>
          <p:nvPr/>
        </p:nvSpPr>
        <p:spPr>
          <a:xfrm>
            <a:off x="4600753" y="512862"/>
            <a:ext cx="1450634" cy="53674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Partial</a:t>
            </a:r>
          </a:p>
          <a:p>
            <a:pPr algn="ctr"/>
            <a:r>
              <a:rPr lang="en-US" sz="1200" dirty="0" smtClean="0">
                <a:solidFill>
                  <a:srgbClr val="000000"/>
                </a:solidFill>
              </a:rPr>
              <a:t>Payment</a:t>
            </a:r>
            <a:endParaRPr lang="en-US" sz="1200" dirty="0">
              <a:solidFill>
                <a:srgbClr val="000000"/>
              </a:solidFill>
            </a:endParaRPr>
          </a:p>
        </p:txBody>
      </p:sp>
      <p:cxnSp>
        <p:nvCxnSpPr>
          <p:cNvPr id="34" name="Straight Connector 33"/>
          <p:cNvCxnSpPr>
            <a:stCxn id="29" idx="5"/>
          </p:cNvCxnSpPr>
          <p:nvPr/>
        </p:nvCxnSpPr>
        <p:spPr>
          <a:xfrm>
            <a:off x="2594797" y="2154655"/>
            <a:ext cx="262086" cy="68704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a:stCxn id="28" idx="5"/>
            <a:endCxn id="7" idx="1"/>
          </p:cNvCxnSpPr>
          <p:nvPr/>
        </p:nvCxnSpPr>
        <p:spPr>
          <a:xfrm>
            <a:off x="1920956" y="2691396"/>
            <a:ext cx="629629" cy="40430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16" idx="5"/>
          </p:cNvCxnSpPr>
          <p:nvPr/>
        </p:nvCxnSpPr>
        <p:spPr>
          <a:xfrm>
            <a:off x="919994" y="3885601"/>
            <a:ext cx="288332" cy="844649"/>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a:stCxn id="26" idx="2"/>
          </p:cNvCxnSpPr>
          <p:nvPr/>
        </p:nvCxnSpPr>
        <p:spPr>
          <a:xfrm flipH="1">
            <a:off x="3443368" y="2544465"/>
            <a:ext cx="767270" cy="297234"/>
          </a:xfrm>
          <a:prstGeom prst="line">
            <a:avLst/>
          </a:prstGeom>
          <a:ln w="9525">
            <a:solidFill>
              <a:schemeClr val="tx1"/>
            </a:solidFill>
            <a:tailEnd type="arrow" w="lg" len="med"/>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a:stCxn id="30" idx="4"/>
          </p:cNvCxnSpPr>
          <p:nvPr/>
        </p:nvCxnSpPr>
        <p:spPr>
          <a:xfrm>
            <a:off x="2189062" y="577439"/>
            <a:ext cx="722630" cy="47216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a:stCxn id="9" idx="2"/>
            <a:endCxn id="5" idx="3"/>
          </p:cNvCxnSpPr>
          <p:nvPr/>
        </p:nvCxnSpPr>
        <p:spPr>
          <a:xfrm flipH="1">
            <a:off x="5359025" y="4882214"/>
            <a:ext cx="581573" cy="10203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a:stCxn id="12" idx="3"/>
          </p:cNvCxnSpPr>
          <p:nvPr/>
        </p:nvCxnSpPr>
        <p:spPr>
          <a:xfrm flipH="1">
            <a:off x="5359026" y="4341937"/>
            <a:ext cx="559480" cy="38831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10" idx="4"/>
          </p:cNvCxnSpPr>
          <p:nvPr/>
        </p:nvCxnSpPr>
        <p:spPr>
          <a:xfrm flipH="1">
            <a:off x="4977909" y="3801179"/>
            <a:ext cx="876710" cy="92907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a:endCxn id="14" idx="7"/>
          </p:cNvCxnSpPr>
          <p:nvPr/>
        </p:nvCxnSpPr>
        <p:spPr>
          <a:xfrm flipH="1">
            <a:off x="825275" y="5238250"/>
            <a:ext cx="383051" cy="4257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a:stCxn id="17" idx="6"/>
          </p:cNvCxnSpPr>
          <p:nvPr/>
        </p:nvCxnSpPr>
        <p:spPr>
          <a:xfrm>
            <a:off x="908311" y="5171181"/>
            <a:ext cx="262086"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7" name="Straight Connector 46"/>
          <p:cNvCxnSpPr>
            <a:stCxn id="15" idx="5"/>
            <a:endCxn id="4" idx="1"/>
          </p:cNvCxnSpPr>
          <p:nvPr/>
        </p:nvCxnSpPr>
        <p:spPr>
          <a:xfrm>
            <a:off x="837438" y="4624566"/>
            <a:ext cx="330606" cy="35968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6" idx="1"/>
            <a:endCxn id="21" idx="6"/>
          </p:cNvCxnSpPr>
          <p:nvPr/>
        </p:nvCxnSpPr>
        <p:spPr>
          <a:xfrm flipH="1">
            <a:off x="2045952" y="6917040"/>
            <a:ext cx="586834" cy="320289"/>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5" name="Straight Connector 64"/>
          <p:cNvCxnSpPr>
            <a:stCxn id="19" idx="6"/>
          </p:cNvCxnSpPr>
          <p:nvPr/>
        </p:nvCxnSpPr>
        <p:spPr>
          <a:xfrm>
            <a:off x="2047233" y="6759613"/>
            <a:ext cx="585553"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6" name="Straight Connector 65"/>
          <p:cNvCxnSpPr>
            <a:stCxn id="11" idx="1"/>
          </p:cNvCxnSpPr>
          <p:nvPr/>
        </p:nvCxnSpPr>
        <p:spPr>
          <a:xfrm flipH="1" flipV="1">
            <a:off x="5356333" y="5238251"/>
            <a:ext cx="530664" cy="2483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13" idx="1"/>
          </p:cNvCxnSpPr>
          <p:nvPr/>
        </p:nvCxnSpPr>
        <p:spPr>
          <a:xfrm flipH="1" flipV="1">
            <a:off x="5079751" y="5238251"/>
            <a:ext cx="785484" cy="92525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6" idx="3"/>
            <a:endCxn id="20" idx="1"/>
          </p:cNvCxnSpPr>
          <p:nvPr/>
        </p:nvCxnSpPr>
        <p:spPr>
          <a:xfrm>
            <a:off x="3883247" y="6917040"/>
            <a:ext cx="559933" cy="23180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a:stCxn id="18" idx="2"/>
          </p:cNvCxnSpPr>
          <p:nvPr/>
        </p:nvCxnSpPr>
        <p:spPr>
          <a:xfrm flipH="1">
            <a:off x="3883247" y="6693295"/>
            <a:ext cx="511336"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7" name="Straight Connector 86"/>
          <p:cNvCxnSpPr>
            <a:stCxn id="8" idx="2"/>
            <a:endCxn id="26" idx="0"/>
          </p:cNvCxnSpPr>
          <p:nvPr/>
        </p:nvCxnSpPr>
        <p:spPr>
          <a:xfrm>
            <a:off x="3536923" y="1383144"/>
            <a:ext cx="673715" cy="51162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flipH="1">
            <a:off x="1525606" y="4199365"/>
            <a:ext cx="163141" cy="536740"/>
          </a:xfrm>
          <a:prstGeom prst="line">
            <a:avLst/>
          </a:prstGeom>
          <a:ln w="9525">
            <a:solidFill>
              <a:schemeClr val="tx1"/>
            </a:solidFill>
            <a:headEnd type="none"/>
            <a:tailEnd type="arrow" w="lg" len="med"/>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flipH="1">
            <a:off x="2152048" y="3312411"/>
            <a:ext cx="426532" cy="41679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0" name="Straight Connector 89"/>
          <p:cNvCxnSpPr>
            <a:stCxn id="32" idx="2"/>
          </p:cNvCxnSpPr>
          <p:nvPr/>
        </p:nvCxnSpPr>
        <p:spPr>
          <a:xfrm flipH="1">
            <a:off x="4162153" y="781233"/>
            <a:ext cx="438600" cy="9391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1" name="Straight Connector 90"/>
          <p:cNvCxnSpPr>
            <a:stCxn id="31" idx="3"/>
            <a:endCxn id="8" idx="0"/>
          </p:cNvCxnSpPr>
          <p:nvPr/>
        </p:nvCxnSpPr>
        <p:spPr>
          <a:xfrm>
            <a:off x="3284862" y="518383"/>
            <a:ext cx="252061" cy="35676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7" name="Straight Connector 106"/>
          <p:cNvCxnSpPr>
            <a:endCxn id="22" idx="2"/>
          </p:cNvCxnSpPr>
          <p:nvPr/>
        </p:nvCxnSpPr>
        <p:spPr>
          <a:xfrm flipV="1">
            <a:off x="3536923" y="6261991"/>
            <a:ext cx="673715" cy="40105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p:cNvCxnSpPr>
            <a:stCxn id="5" idx="2"/>
            <a:endCxn id="22" idx="0"/>
          </p:cNvCxnSpPr>
          <p:nvPr/>
        </p:nvCxnSpPr>
        <p:spPr>
          <a:xfrm flipH="1">
            <a:off x="4210638" y="5238250"/>
            <a:ext cx="523157" cy="43310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9" name="Straight Connector 108"/>
          <p:cNvCxnSpPr>
            <a:stCxn id="6" idx="0"/>
            <a:endCxn id="23" idx="2"/>
          </p:cNvCxnSpPr>
          <p:nvPr/>
        </p:nvCxnSpPr>
        <p:spPr>
          <a:xfrm flipH="1" flipV="1">
            <a:off x="2222500" y="6266834"/>
            <a:ext cx="1035517" cy="39620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0" name="Straight Connector 109"/>
          <p:cNvCxnSpPr>
            <a:stCxn id="4" idx="2"/>
            <a:endCxn id="23" idx="0"/>
          </p:cNvCxnSpPr>
          <p:nvPr/>
        </p:nvCxnSpPr>
        <p:spPr>
          <a:xfrm>
            <a:off x="1793275" y="5238250"/>
            <a:ext cx="429225" cy="378888"/>
          </a:xfrm>
          <a:prstGeom prst="line">
            <a:avLst/>
          </a:prstGeom>
          <a:ln w="9525">
            <a:solidFill>
              <a:schemeClr val="tx1"/>
            </a:solidFill>
            <a:headEnd type="arrow" w="lg" len="med"/>
            <a:tailEnd type="none"/>
          </a:ln>
        </p:spPr>
        <p:style>
          <a:lnRef idx="2">
            <a:schemeClr val="accent1"/>
          </a:lnRef>
          <a:fillRef idx="0">
            <a:schemeClr val="accent1"/>
          </a:fillRef>
          <a:effectRef idx="1">
            <a:schemeClr val="accent1"/>
          </a:effectRef>
          <a:fontRef idx="minor">
            <a:schemeClr val="tx1"/>
          </a:fontRef>
        </p:style>
      </p:cxnSp>
      <p:cxnSp>
        <p:nvCxnSpPr>
          <p:cNvPr id="111" name="Straight Connector 110"/>
          <p:cNvCxnSpPr>
            <a:stCxn id="24" idx="2"/>
          </p:cNvCxnSpPr>
          <p:nvPr/>
        </p:nvCxnSpPr>
        <p:spPr>
          <a:xfrm>
            <a:off x="4402537" y="4288325"/>
            <a:ext cx="0" cy="441925"/>
          </a:xfrm>
          <a:prstGeom prst="line">
            <a:avLst/>
          </a:prstGeom>
          <a:ln w="9525">
            <a:solidFill>
              <a:schemeClr val="tx1"/>
            </a:solidFill>
            <a:tailEnd type="arrow" w="lg" len="med"/>
          </a:ln>
        </p:spPr>
        <p:style>
          <a:lnRef idx="2">
            <a:schemeClr val="accent1"/>
          </a:lnRef>
          <a:fillRef idx="0">
            <a:schemeClr val="accent1"/>
          </a:fillRef>
          <a:effectRef idx="1">
            <a:schemeClr val="accent1"/>
          </a:effectRef>
          <a:fontRef idx="minor">
            <a:schemeClr val="tx1"/>
          </a:fontRef>
        </p:style>
      </p:cxnSp>
      <p:cxnSp>
        <p:nvCxnSpPr>
          <p:cNvPr id="112" name="Straight Connector 111"/>
          <p:cNvCxnSpPr>
            <a:endCxn id="24" idx="0"/>
          </p:cNvCxnSpPr>
          <p:nvPr/>
        </p:nvCxnSpPr>
        <p:spPr>
          <a:xfrm>
            <a:off x="3723659" y="3349699"/>
            <a:ext cx="678878" cy="22396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30" name="Oval 129"/>
          <p:cNvSpPr/>
          <p:nvPr/>
        </p:nvSpPr>
        <p:spPr>
          <a:xfrm>
            <a:off x="791096" y="732002"/>
            <a:ext cx="1360828"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err="1" smtClean="0">
                <a:solidFill>
                  <a:srgbClr val="000000"/>
                </a:solidFill>
              </a:rPr>
              <a:t>LineNum</a:t>
            </a:r>
            <a:endParaRPr lang="en-US" sz="1200" u="sng" dirty="0">
              <a:solidFill>
                <a:srgbClr val="000000"/>
              </a:solidFill>
            </a:endParaRPr>
          </a:p>
        </p:txBody>
      </p:sp>
      <p:cxnSp>
        <p:nvCxnSpPr>
          <p:cNvPr id="131" name="Straight Connector 130"/>
          <p:cNvCxnSpPr>
            <a:stCxn id="130" idx="6"/>
            <a:endCxn id="8" idx="1"/>
          </p:cNvCxnSpPr>
          <p:nvPr/>
        </p:nvCxnSpPr>
        <p:spPr>
          <a:xfrm>
            <a:off x="2151924" y="933633"/>
            <a:ext cx="759768" cy="19551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36" name="Oval 135"/>
          <p:cNvSpPr/>
          <p:nvPr/>
        </p:nvSpPr>
        <p:spPr>
          <a:xfrm>
            <a:off x="544776" y="6191381"/>
            <a:ext cx="922798"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publishDate</a:t>
            </a:r>
            <a:endParaRPr lang="en-US" sz="1200" dirty="0">
              <a:solidFill>
                <a:srgbClr val="000000"/>
              </a:solidFill>
            </a:endParaRPr>
          </a:p>
        </p:txBody>
      </p:sp>
      <p:cxnSp>
        <p:nvCxnSpPr>
          <p:cNvPr id="137" name="Straight Connector 136"/>
          <p:cNvCxnSpPr>
            <a:stCxn id="136" idx="6"/>
          </p:cNvCxnSpPr>
          <p:nvPr/>
        </p:nvCxnSpPr>
        <p:spPr>
          <a:xfrm flipV="1">
            <a:off x="1467574" y="6145608"/>
            <a:ext cx="453382" cy="22389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39" name="Rectangle 138"/>
          <p:cNvSpPr/>
          <p:nvPr/>
        </p:nvSpPr>
        <p:spPr>
          <a:xfrm>
            <a:off x="1697813" y="8186482"/>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novel</a:t>
            </a:r>
            <a:endParaRPr lang="en-US" sz="1200" dirty="0">
              <a:solidFill>
                <a:schemeClr val="tx1"/>
              </a:solidFill>
            </a:endParaRPr>
          </a:p>
        </p:txBody>
      </p:sp>
      <p:sp>
        <p:nvSpPr>
          <p:cNvPr id="140" name="Rectangle 139"/>
          <p:cNvSpPr/>
          <p:nvPr/>
        </p:nvSpPr>
        <p:spPr>
          <a:xfrm>
            <a:off x="3821082" y="8186482"/>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Textbook</a:t>
            </a:r>
            <a:endParaRPr lang="en-US" sz="1200" dirty="0">
              <a:solidFill>
                <a:schemeClr val="tx1"/>
              </a:solidFill>
            </a:endParaRPr>
          </a:p>
        </p:txBody>
      </p:sp>
      <p:sp>
        <p:nvSpPr>
          <p:cNvPr id="141" name="Oval 140"/>
          <p:cNvSpPr/>
          <p:nvPr/>
        </p:nvSpPr>
        <p:spPr>
          <a:xfrm>
            <a:off x="495171" y="7827448"/>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sequel</a:t>
            </a:r>
            <a:endParaRPr lang="en-US" sz="1200" dirty="0">
              <a:solidFill>
                <a:srgbClr val="000000"/>
              </a:solidFill>
            </a:endParaRPr>
          </a:p>
        </p:txBody>
      </p:sp>
      <p:cxnSp>
        <p:nvCxnSpPr>
          <p:cNvPr id="142" name="Straight Connector 141"/>
          <p:cNvCxnSpPr>
            <a:stCxn id="141" idx="6"/>
            <a:endCxn id="139" idx="1"/>
          </p:cNvCxnSpPr>
          <p:nvPr/>
        </p:nvCxnSpPr>
        <p:spPr>
          <a:xfrm>
            <a:off x="1334078" y="8010749"/>
            <a:ext cx="363735" cy="4297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44" name="Oval 143"/>
          <p:cNvSpPr/>
          <p:nvPr/>
        </p:nvSpPr>
        <p:spPr>
          <a:xfrm>
            <a:off x="5087048" y="7644148"/>
            <a:ext cx="981068"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edition</a:t>
            </a:r>
            <a:endParaRPr lang="en-US" sz="1200" dirty="0">
              <a:solidFill>
                <a:srgbClr val="000000"/>
              </a:solidFill>
            </a:endParaRPr>
          </a:p>
        </p:txBody>
      </p:sp>
      <p:cxnSp>
        <p:nvCxnSpPr>
          <p:cNvPr id="145" name="Straight Connector 144"/>
          <p:cNvCxnSpPr>
            <a:stCxn id="144" idx="3"/>
          </p:cNvCxnSpPr>
          <p:nvPr/>
        </p:nvCxnSpPr>
        <p:spPr>
          <a:xfrm flipH="1">
            <a:off x="4796628" y="7957062"/>
            <a:ext cx="434094" cy="22942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49" name="Isosceles Triangle 148"/>
          <p:cNvSpPr/>
          <p:nvPr/>
        </p:nvSpPr>
        <p:spPr>
          <a:xfrm>
            <a:off x="2847892" y="7383524"/>
            <a:ext cx="811967" cy="366601"/>
          </a:xfrm>
          <a:prstGeom prst="triangl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solidFill>
                <a:srgbClr val="000000"/>
              </a:solidFill>
            </a:endParaRPr>
          </a:p>
        </p:txBody>
      </p:sp>
      <p:sp>
        <p:nvSpPr>
          <p:cNvPr id="150" name="TextBox 149"/>
          <p:cNvSpPr txBox="1"/>
          <p:nvPr/>
        </p:nvSpPr>
        <p:spPr>
          <a:xfrm>
            <a:off x="3074424" y="7444375"/>
            <a:ext cx="353883" cy="276999"/>
          </a:xfrm>
          <a:prstGeom prst="rect">
            <a:avLst/>
          </a:prstGeom>
          <a:noFill/>
        </p:spPr>
        <p:txBody>
          <a:bodyPr wrap="none" rtlCol="0">
            <a:spAutoFit/>
          </a:bodyPr>
          <a:lstStyle/>
          <a:p>
            <a:r>
              <a:rPr lang="en-US" sz="1200" dirty="0" err="1" smtClean="0"/>
              <a:t>isa</a:t>
            </a:r>
            <a:endParaRPr lang="en-US" sz="1200" dirty="0"/>
          </a:p>
        </p:txBody>
      </p:sp>
      <p:cxnSp>
        <p:nvCxnSpPr>
          <p:cNvPr id="153" name="Straight Connector 152"/>
          <p:cNvCxnSpPr>
            <a:stCxn id="6" idx="2"/>
            <a:endCxn id="149" idx="0"/>
          </p:cNvCxnSpPr>
          <p:nvPr/>
        </p:nvCxnSpPr>
        <p:spPr>
          <a:xfrm flipH="1">
            <a:off x="3253876" y="7171040"/>
            <a:ext cx="4141" cy="21248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6" name="Straight Connector 155"/>
          <p:cNvCxnSpPr>
            <a:stCxn id="139" idx="0"/>
          </p:cNvCxnSpPr>
          <p:nvPr/>
        </p:nvCxnSpPr>
        <p:spPr>
          <a:xfrm flipV="1">
            <a:off x="2323044" y="7750126"/>
            <a:ext cx="713145" cy="4363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p:cNvCxnSpPr/>
          <p:nvPr/>
        </p:nvCxnSpPr>
        <p:spPr>
          <a:xfrm flipH="1" flipV="1">
            <a:off x="3428307" y="7750126"/>
            <a:ext cx="640957" cy="43635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65" name="Slide Number Placeholder 164"/>
          <p:cNvSpPr>
            <a:spLocks noGrp="1"/>
          </p:cNvSpPr>
          <p:nvPr>
            <p:ph type="sldNum" sz="quarter" idx="12"/>
          </p:nvPr>
        </p:nvSpPr>
        <p:spPr/>
        <p:txBody>
          <a:bodyPr/>
          <a:lstStyle/>
          <a:p>
            <a:fld id="{E29A61FC-472A-2049-84BD-E7011125BFE3}" type="slidenum">
              <a:rPr lang="en-US" smtClean="0"/>
              <a:t>4</a:t>
            </a:fld>
            <a:endParaRPr lang="en-US"/>
          </a:p>
        </p:txBody>
      </p:sp>
      <p:sp>
        <p:nvSpPr>
          <p:cNvPr id="2" name="TextBox 1"/>
          <p:cNvSpPr txBox="1"/>
          <p:nvPr/>
        </p:nvSpPr>
        <p:spPr>
          <a:xfrm>
            <a:off x="2948274" y="7721374"/>
            <a:ext cx="587646" cy="276999"/>
          </a:xfrm>
          <a:prstGeom prst="rect">
            <a:avLst/>
          </a:prstGeom>
          <a:noFill/>
        </p:spPr>
        <p:txBody>
          <a:bodyPr wrap="none" rtlCol="0">
            <a:spAutoFit/>
          </a:bodyPr>
          <a:lstStyle/>
          <a:p>
            <a:r>
              <a:rPr lang="en-US" sz="1200" dirty="0" smtClean="0">
                <a:solidFill>
                  <a:srgbClr val="800000"/>
                </a:solidFill>
              </a:rPr>
              <a:t>partial</a:t>
            </a:r>
            <a:endParaRPr lang="en-US" sz="1200" dirty="0">
              <a:solidFill>
                <a:srgbClr val="800000"/>
              </a:solidFill>
            </a:endParaRPr>
          </a:p>
        </p:txBody>
      </p:sp>
      <p:sp>
        <p:nvSpPr>
          <p:cNvPr id="92" name="Oval 91"/>
          <p:cNvSpPr/>
          <p:nvPr/>
        </p:nvSpPr>
        <p:spPr>
          <a:xfrm>
            <a:off x="4250690" y="2687981"/>
            <a:ext cx="1252635"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Contract ID</a:t>
            </a:r>
            <a:endParaRPr lang="en-US" sz="1200" u="sng" dirty="0">
              <a:solidFill>
                <a:srgbClr val="000000"/>
              </a:solidFill>
            </a:endParaRPr>
          </a:p>
        </p:txBody>
      </p:sp>
      <p:cxnSp>
        <p:nvCxnSpPr>
          <p:cNvPr id="93" name="Straight Connector 92"/>
          <p:cNvCxnSpPr>
            <a:stCxn id="7" idx="3"/>
            <a:endCxn id="92" idx="2"/>
          </p:cNvCxnSpPr>
          <p:nvPr/>
        </p:nvCxnSpPr>
        <p:spPr>
          <a:xfrm flipV="1">
            <a:off x="3801046" y="2909775"/>
            <a:ext cx="449644" cy="18592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5456956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338745"/>
            <a:ext cx="6172200" cy="1524000"/>
          </a:xfrm>
        </p:spPr>
        <p:txBody>
          <a:bodyPr/>
          <a:lstStyle/>
          <a:p>
            <a:r>
              <a:rPr lang="en-US" dirty="0" smtClean="0"/>
              <a:t>Problem 2</a:t>
            </a:r>
            <a:endParaRPr lang="en-US" dirty="0"/>
          </a:p>
        </p:txBody>
      </p:sp>
      <p:sp>
        <p:nvSpPr>
          <p:cNvPr id="3" name="Slide Number Placeholder 2"/>
          <p:cNvSpPr>
            <a:spLocks noGrp="1"/>
          </p:cNvSpPr>
          <p:nvPr>
            <p:ph type="sldNum" sz="quarter" idx="12"/>
          </p:nvPr>
        </p:nvSpPr>
        <p:spPr/>
        <p:txBody>
          <a:bodyPr/>
          <a:lstStyle/>
          <a:p>
            <a:fld id="{E29A61FC-472A-2049-84BD-E7011125BFE3}" type="slidenum">
              <a:rPr lang="en-US" smtClean="0"/>
              <a:t>5</a:t>
            </a:fld>
            <a:endParaRPr lang="en-US"/>
          </a:p>
        </p:txBody>
      </p:sp>
    </p:spTree>
    <p:extLst>
      <p:ext uri="{BB962C8B-B14F-4D97-AF65-F5344CB8AC3E}">
        <p14:creationId xmlns:p14="http://schemas.microsoft.com/office/powerpoint/2010/main" val="615783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591733"/>
            <a:ext cx="6172200" cy="6671733"/>
          </a:xfrm>
        </p:spPr>
        <p:txBody>
          <a:bodyPr>
            <a:normAutofit/>
          </a:bodyPr>
          <a:lstStyle/>
          <a:p>
            <a:pPr algn="just"/>
            <a:r>
              <a:rPr lang="en-US" sz="1300" dirty="0" smtClean="0"/>
              <a:t>In this diagram, the “Branch” entity set is weak because the branch ID is unique only within the bank.</a:t>
            </a:r>
          </a:p>
          <a:p>
            <a:pPr algn="just"/>
            <a:endParaRPr lang="en-US" sz="1300" dirty="0" smtClean="0"/>
          </a:p>
          <a:p>
            <a:pPr algn="just"/>
            <a:r>
              <a:rPr lang="en-US" sz="1300" dirty="0" smtClean="0"/>
              <a:t>For a transaction, we introduced an new attribute “ID” which we assume to be unique, and in this case the “Transaction” entity set is a strong one.</a:t>
            </a:r>
          </a:p>
          <a:p>
            <a:pPr algn="just"/>
            <a:endParaRPr lang="en-US" sz="1300" dirty="0" smtClean="0"/>
          </a:p>
          <a:p>
            <a:pPr algn="just"/>
            <a:r>
              <a:rPr lang="en-US" sz="1300" dirty="0" smtClean="0"/>
              <a:t>In The loan weak entity set, the consider the “year” as part of the key. This means that the primary key for this weak entity set will be (Branch ID, customer SSN, and Year). In this case, a customer cannot take two loans from the same branch at the same time.</a:t>
            </a:r>
            <a:endParaRPr lang="en-US" sz="1300" dirty="0"/>
          </a:p>
        </p:txBody>
      </p:sp>
      <p:sp>
        <p:nvSpPr>
          <p:cNvPr id="4" name="Title 1"/>
          <p:cNvSpPr>
            <a:spLocks noGrp="1"/>
          </p:cNvSpPr>
          <p:nvPr>
            <p:ph type="title"/>
          </p:nvPr>
        </p:nvSpPr>
        <p:spPr>
          <a:xfrm>
            <a:off x="342900" y="366184"/>
            <a:ext cx="6172200" cy="988483"/>
          </a:xfrm>
        </p:spPr>
        <p:txBody>
          <a:bodyPr>
            <a:normAutofit/>
          </a:bodyPr>
          <a:lstStyle/>
          <a:p>
            <a:r>
              <a:rPr lang="en-US" sz="2800" dirty="0" smtClean="0"/>
              <a:t>Design Assumptions</a:t>
            </a:r>
            <a:endParaRPr lang="en-US" sz="2800" dirty="0"/>
          </a:p>
        </p:txBody>
      </p:sp>
      <p:sp>
        <p:nvSpPr>
          <p:cNvPr id="5" name="Slide Number Placeholder 4"/>
          <p:cNvSpPr>
            <a:spLocks noGrp="1"/>
          </p:cNvSpPr>
          <p:nvPr>
            <p:ph type="sldNum" sz="quarter" idx="12"/>
          </p:nvPr>
        </p:nvSpPr>
        <p:spPr/>
        <p:txBody>
          <a:bodyPr/>
          <a:lstStyle/>
          <a:p>
            <a:fld id="{E29A61FC-472A-2049-84BD-E7011125BFE3}" type="slidenum">
              <a:rPr lang="en-US" smtClean="0"/>
              <a:t>6</a:t>
            </a:fld>
            <a:endParaRPr lang="en-US"/>
          </a:p>
        </p:txBody>
      </p:sp>
    </p:spTree>
    <p:extLst>
      <p:ext uri="{BB962C8B-B14F-4D97-AF65-F5344CB8AC3E}">
        <p14:creationId xmlns:p14="http://schemas.microsoft.com/office/powerpoint/2010/main" val="3841785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29A61FC-472A-2049-84BD-E7011125BFE3}" type="slidenum">
              <a:rPr lang="en-US" smtClean="0"/>
              <a:t>7</a:t>
            </a:fld>
            <a:endParaRPr lang="en-US"/>
          </a:p>
        </p:txBody>
      </p:sp>
      <p:grpSp>
        <p:nvGrpSpPr>
          <p:cNvPr id="17" name="Group 16"/>
          <p:cNvGrpSpPr/>
          <p:nvPr/>
        </p:nvGrpSpPr>
        <p:grpSpPr>
          <a:xfrm>
            <a:off x="0" y="1683712"/>
            <a:ext cx="6858000" cy="4680251"/>
            <a:chOff x="0" y="1683712"/>
            <a:chExt cx="6858000" cy="4680251"/>
          </a:xfrm>
        </p:grpSpPr>
        <p:pic>
          <p:nvPicPr>
            <p:cNvPr id="5" name="Picture 4"/>
            <p:cNvPicPr>
              <a:picLocks noChangeAspect="1"/>
            </p:cNvPicPr>
            <p:nvPr/>
          </p:nvPicPr>
          <p:blipFill>
            <a:blip r:embed="rId2"/>
            <a:stretch>
              <a:fillRect/>
            </a:stretch>
          </p:blipFill>
          <p:spPr>
            <a:xfrm>
              <a:off x="0" y="1683712"/>
              <a:ext cx="6858000" cy="4680251"/>
            </a:xfrm>
            <a:prstGeom prst="rect">
              <a:avLst/>
            </a:prstGeom>
          </p:spPr>
        </p:pic>
        <p:sp>
          <p:nvSpPr>
            <p:cNvPr id="6" name="Rectangle 5"/>
            <p:cNvSpPr/>
            <p:nvPr/>
          </p:nvSpPr>
          <p:spPr>
            <a:xfrm>
              <a:off x="5609553" y="3371274"/>
              <a:ext cx="455661" cy="49260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5434061" y="3923915"/>
              <a:ext cx="229371" cy="32327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Straight Connector 8"/>
            <p:cNvCxnSpPr/>
            <p:nvPr/>
          </p:nvCxnSpPr>
          <p:spPr>
            <a:xfrm>
              <a:off x="5434061" y="3532909"/>
              <a:ext cx="571116" cy="330971"/>
            </a:xfrm>
            <a:prstGeom prst="line">
              <a:avLst/>
            </a:prstGeom>
            <a:ln w="15875">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a:endCxn id="7" idx="3"/>
            </p:cNvCxnSpPr>
            <p:nvPr/>
          </p:nvCxnSpPr>
          <p:spPr>
            <a:xfrm flipV="1">
              <a:off x="5218545" y="4085552"/>
              <a:ext cx="444887" cy="16934"/>
            </a:xfrm>
            <a:prstGeom prst="line">
              <a:avLst/>
            </a:prstGeom>
            <a:ln w="15875">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679365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218</TotalTime>
  <Words>456</Words>
  <Application>Microsoft Macintosh PowerPoint</Application>
  <PresentationFormat>Letter Paper (8.5x11 in)</PresentationFormat>
  <Paragraphs>68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Database Systems I CS3431 C-2013  Solution of Homework 1</vt:lpstr>
      <vt:lpstr>Problem 1</vt:lpstr>
      <vt:lpstr>Design Assumptions</vt:lpstr>
      <vt:lpstr>PowerPoint Presentation</vt:lpstr>
      <vt:lpstr>Problem 2</vt:lpstr>
      <vt:lpstr>Design Assumptions</vt:lpstr>
      <vt:lpstr>PowerPoint Presentation</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Systems I CS3431 B-2011  Solution of Homework 1</dc:title>
  <dc:creator>Mohamed Eltabakh</dc:creator>
  <cp:lastModifiedBy>Mohamed Eltabakh</cp:lastModifiedBy>
  <cp:revision>54</cp:revision>
  <dcterms:created xsi:type="dcterms:W3CDTF">2011-11-07T00:54:06Z</dcterms:created>
  <dcterms:modified xsi:type="dcterms:W3CDTF">2013-01-24T23:03:13Z</dcterms:modified>
</cp:coreProperties>
</file>