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25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Asymptotic Growth of </a:t>
            </a:r>
            <a:r>
              <a:rPr lang="en-US" dirty="0" smtClean="0"/>
              <a:t>T(n</a:t>
            </a:r>
            <a:r>
              <a:rPr lang="en-US" dirty="0"/>
              <a:t>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80534"/>
            <a:ext cx="8229600" cy="276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5000" y="1295399"/>
            <a:ext cx="52949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Plots taken from </a:t>
            </a:r>
            <a:r>
              <a:rPr lang="en-US" sz="1600" dirty="0" err="1" smtClean="0"/>
              <a:t>Cormen</a:t>
            </a:r>
            <a:r>
              <a:rPr lang="en-US" sz="1600" dirty="0" smtClean="0"/>
              <a:t>, </a:t>
            </a:r>
            <a:r>
              <a:rPr lang="en-US" sz="1600" dirty="0" err="1" smtClean="0"/>
              <a:t>Leiserson</a:t>
            </a:r>
            <a:r>
              <a:rPr lang="en-US" sz="1600" dirty="0" smtClean="0"/>
              <a:t>, </a:t>
            </a:r>
            <a:r>
              <a:rPr lang="en-US" sz="1600" dirty="0" err="1" smtClean="0"/>
              <a:t>Rivest</a:t>
            </a:r>
            <a:r>
              <a:rPr lang="en-US" sz="1600" dirty="0" smtClean="0"/>
              <a:t>, &amp; Stein’s </a:t>
            </a:r>
            <a:r>
              <a:rPr lang="en-US" sz="1600" dirty="0" err="1" smtClean="0"/>
              <a:t>Texbook</a:t>
            </a:r>
            <a:endParaRPr lang="en-US" sz="1600" dirty="0" smtClean="0"/>
          </a:p>
          <a:p>
            <a:pPr algn="ctr"/>
            <a:r>
              <a:rPr lang="en-US" sz="2800" dirty="0" smtClean="0"/>
              <a:t>here f(n) = T(n)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3561" y="5413511"/>
            <a:ext cx="8803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asymptotic tight bound g(n)      asymptotic upper bound g(n)      asymptotic lower bound g(n)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         (“Big-Theta”)                                    (“Big-Oh”)                                  (“Big-Omega”)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Big-Theta, Big-Oh and Big-Omega</a:t>
            </a:r>
            <a:br>
              <a:rPr lang="en-US" dirty="0" smtClean="0"/>
            </a:br>
            <a:r>
              <a:rPr lang="en-US" dirty="0" smtClean="0"/>
              <a:t>Properties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096000" cy="391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0" y="6096000"/>
            <a:ext cx="4854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dirty="0" smtClean="0"/>
              <a:t>aken from </a:t>
            </a:r>
            <a:r>
              <a:rPr lang="en-US" sz="1600" dirty="0" err="1" smtClean="0"/>
              <a:t>Cormen</a:t>
            </a:r>
            <a:r>
              <a:rPr lang="en-US" sz="1600" dirty="0" smtClean="0"/>
              <a:t>, </a:t>
            </a:r>
            <a:r>
              <a:rPr lang="en-US" sz="1600" dirty="0" err="1" smtClean="0"/>
              <a:t>Leiserson</a:t>
            </a:r>
            <a:r>
              <a:rPr lang="en-US" sz="1600" dirty="0" smtClean="0"/>
              <a:t>, </a:t>
            </a:r>
            <a:r>
              <a:rPr lang="en-US" sz="1600" dirty="0" err="1" smtClean="0"/>
              <a:t>Rivest</a:t>
            </a:r>
            <a:r>
              <a:rPr lang="en-US" sz="1600" dirty="0" smtClean="0"/>
              <a:t>, &amp; Stein’s </a:t>
            </a:r>
            <a:r>
              <a:rPr lang="en-US" sz="1600" dirty="0" err="1" smtClean="0"/>
              <a:t>Texbook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4843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64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Asymptotic Growth of T(n)</vt:lpstr>
      <vt:lpstr>Big-Theta, Big-Oh and Big-Omega Properties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Gale-Shapley’s Stable Matching Algorithm</dc:title>
  <dc:creator>Carolina Ruiz</dc:creator>
  <cp:lastModifiedBy>Ruiz</cp:lastModifiedBy>
  <cp:revision>60</cp:revision>
  <dcterms:created xsi:type="dcterms:W3CDTF">2006-08-16T00:00:00Z</dcterms:created>
  <dcterms:modified xsi:type="dcterms:W3CDTF">2015-03-23T00:49:40Z</dcterms:modified>
</cp:coreProperties>
</file>