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0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9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1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5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4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6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1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2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EE7F-87FE-401A-88F1-65FEAA6A637D}" type="datetimeFigureOut">
              <a:rPr lang="en-US" smtClean="0"/>
              <a:t>11/5/2011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9ADAE-8F96-4E2B-8450-5853EB973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19800" y="2362200"/>
            <a:ext cx="1694637" cy="1473200"/>
            <a:chOff x="6790606" y="1752600"/>
            <a:chExt cx="1694637" cy="1473200"/>
          </a:xfrm>
        </p:grpSpPr>
        <p:pic>
          <p:nvPicPr>
            <p:cNvPr id="1030" name="Picture 6" descr="C:\Users\kfisler\AppData\Local\Microsoft\Windows\Temporary Internet Files\Content.IE5\EIPT8OZR\MC90008903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606" y="1752600"/>
              <a:ext cx="1534244" cy="147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kfisler\AppData\Local\Microsoft\Windows\Temporary Internet Files\Content.IE5\IY78NPLS\MC90044145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1562" y="2209800"/>
              <a:ext cx="723681" cy="72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Cloud Callout 4"/>
          <p:cNvSpPr/>
          <p:nvPr/>
        </p:nvSpPr>
        <p:spPr>
          <a:xfrm>
            <a:off x="7086600" y="228600"/>
            <a:ext cx="1981200" cy="1146048"/>
          </a:xfrm>
          <a:prstGeom prst="cloudCallout">
            <a:avLst>
              <a:gd name="adj1" fmla="val -53760"/>
              <a:gd name="adj2" fmla="val 1365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kind of data do I have?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4800600" y="835152"/>
            <a:ext cx="2133600" cy="1146048"/>
          </a:xfrm>
          <a:prstGeom prst="cloudCallout">
            <a:avLst>
              <a:gd name="adj1" fmla="val 27854"/>
              <a:gd name="adj2" fmla="val 89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 performance do I need?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06829" y="1223510"/>
            <a:ext cx="64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Set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268069"/>
            <a:ext cx="249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Doesn’t matter now, but fast search later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886200"/>
            <a:ext cx="4227542" cy="289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URLSet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ISet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theURLs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URLSet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ISet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emptyURLs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this.thisURLs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emptyURLs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formatURL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this.theURLs.hasElt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&lt;underline text, color purple&gt;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} else { &lt;color blue&gt;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038600"/>
            <a:ext cx="403860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class Browser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URLSet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visitedURLs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Browser () 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this.visitedURLs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new List();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886200" y="2286000"/>
            <a:ext cx="1706646" cy="993648"/>
          </a:xfrm>
          <a:prstGeom prst="wedgeRoundRectCallout">
            <a:avLst>
              <a:gd name="adj1" fmla="val 33688"/>
              <a:gd name="adj2" fmla="val 142461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code against the interface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533400" y="1828800"/>
            <a:ext cx="2895600" cy="1600200"/>
          </a:xfrm>
          <a:prstGeom prst="wedgeRoundRectCallout">
            <a:avLst>
              <a:gd name="adj1" fmla="val 54089"/>
              <a:gd name="adj2" fmla="val 144870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Customize the specific data structure that implements the interface here </a:t>
            </a:r>
          </a:p>
          <a:p>
            <a:pPr algn="ctr"/>
            <a:r>
              <a:rPr lang="en-US" dirty="0" smtClean="0"/>
              <a:t>(can easily change later)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6096000"/>
            <a:ext cx="419100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Where did the List class and </a:t>
            </a:r>
            <a:r>
              <a:rPr lang="en-US" dirty="0" err="1" smtClean="0">
                <a:solidFill>
                  <a:srgbClr val="FF0000"/>
                </a:solidFill>
              </a:rPr>
              <a:t>ISet</a:t>
            </a:r>
            <a:r>
              <a:rPr lang="en-US" dirty="0" smtClean="0">
                <a:solidFill>
                  <a:srgbClr val="FF0000"/>
                </a:solidFill>
              </a:rPr>
              <a:t> interface come from?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86125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Goal: Build a new web browser with visited URLs highlighted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5105400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MtBST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213718" y="5029200"/>
            <a:ext cx="748682" cy="0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4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6" grpId="0"/>
      <p:bldP spid="14" grpId="0"/>
      <p:bldP spid="7" grpId="0" animBg="1"/>
      <p:bldP spid="16" grpId="0" animBg="1"/>
      <p:bldP spid="8" grpId="0" animBg="1"/>
      <p:bldP spid="1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304800" y="76200"/>
            <a:ext cx="2895600" cy="3124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/>
          </a:p>
          <a:p>
            <a:r>
              <a:rPr lang="en-US" sz="1600" dirty="0" smtClean="0"/>
              <a:t>Fundamental Abstract Datatypes in Computer Science: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Bag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Stack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Queue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Priority Queue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…</a:t>
            </a:r>
          </a:p>
          <a:p>
            <a:pPr algn="ctr"/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581400" y="152400"/>
            <a:ext cx="2133600" cy="1676400"/>
          </a:xfrm>
          <a:prstGeom prst="wedgeRoundRectCallout">
            <a:avLst>
              <a:gd name="adj1" fmla="val -147964"/>
              <a:gd name="adj2" fmla="val 28397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Each one has: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operations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properties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axioms</a:t>
            </a:r>
          </a:p>
          <a:p>
            <a:pPr algn="ctr"/>
            <a:r>
              <a:rPr lang="en-US" dirty="0" smtClean="0"/>
              <a:t>(see class notes for example)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752665" y="1669244"/>
            <a:ext cx="2133600" cy="762000"/>
          </a:xfrm>
          <a:prstGeom prst="wedgeRoundRectCallout">
            <a:avLst>
              <a:gd name="adj1" fmla="val -124769"/>
              <a:gd name="adj2" fmla="val -191456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creates an interface for each ADT</a:t>
            </a:r>
            <a:endParaRPr lang="en-US" dirty="0"/>
          </a:p>
        </p:txBody>
      </p:sp>
      <p:sp>
        <p:nvSpPr>
          <p:cNvPr id="8" name="Vertical Scroll 7"/>
          <p:cNvSpPr/>
          <p:nvPr/>
        </p:nvSpPr>
        <p:spPr>
          <a:xfrm>
            <a:off x="228600" y="3352801"/>
            <a:ext cx="3352800" cy="3352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/>
          </a:p>
          <a:p>
            <a:r>
              <a:rPr lang="en-US" sz="1600" dirty="0" smtClean="0"/>
              <a:t>Fundamental Data Structures: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Struct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Binary Tree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N-</a:t>
            </a:r>
            <a:r>
              <a:rPr lang="en-US" sz="1600" dirty="0" err="1" smtClean="0"/>
              <a:t>ary</a:t>
            </a:r>
            <a:r>
              <a:rPr lang="en-US" sz="1600" dirty="0" smtClean="0"/>
              <a:t> Tree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Binary Search Tree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AVL Tree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Heap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Hashtable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…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124199" y="1981200"/>
            <a:ext cx="2895601" cy="129791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Different data structures provide different performance guarantees for different datatypes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6858000" y="4191001"/>
            <a:ext cx="2133600" cy="1676400"/>
          </a:xfrm>
          <a:prstGeom prst="wedgeRoundRectCallout">
            <a:avLst>
              <a:gd name="adj1" fmla="val -249045"/>
              <a:gd name="adj2" fmla="val -49543"/>
              <a:gd name="adj3" fmla="val 166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often provides classes that implement data structures against various interfaces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19900" y="2431244"/>
            <a:ext cx="2057400" cy="1738008"/>
            <a:chOff x="7010400" y="2833992"/>
            <a:chExt cx="2057400" cy="1738008"/>
          </a:xfrm>
        </p:grpSpPr>
        <p:pic>
          <p:nvPicPr>
            <p:cNvPr id="2" name="Picture 2" descr="C:\Users\kfisler\AppData\Local\Microsoft\Windows\Temporary Internet Files\Content.IE5\IY78NPLS\MC90036078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400" y="2833992"/>
              <a:ext cx="914400" cy="1433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7010400" y="3925669"/>
              <a:ext cx="2057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The Master</a:t>
              </a:r>
            </a:p>
            <a:p>
              <a:pPr algn="r"/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 (Java) programmer</a:t>
              </a:r>
              <a:endParaRPr lang="en-US" b="1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035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CS2102 is trying to teach you aspects of </a:t>
            </a:r>
            <a:br>
              <a:rPr lang="en-US" sz="3200" dirty="0" smtClean="0"/>
            </a:br>
            <a:r>
              <a:rPr lang="en-US" sz="3200" dirty="0" smtClean="0"/>
              <a:t>both of the developer and master roles!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sz="2400" dirty="0" smtClean="0"/>
              <a:t>what are the core ADTs and Data Structures of CS?</a:t>
            </a:r>
          </a:p>
          <a:p>
            <a:r>
              <a:rPr lang="en-US" sz="2400" dirty="0" smtClean="0"/>
              <a:t>how to capture ADTs in Java (interfaces)</a:t>
            </a:r>
          </a:p>
          <a:p>
            <a:r>
              <a:rPr lang="en-US" sz="2400" dirty="0" smtClean="0"/>
              <a:t>how to implement data </a:t>
            </a:r>
            <a:r>
              <a:rPr lang="en-US" sz="2400" dirty="0"/>
              <a:t>s</a:t>
            </a:r>
            <a:r>
              <a:rPr lang="en-US" sz="2400" dirty="0" smtClean="0"/>
              <a:t>tructures in Java (using classes)</a:t>
            </a:r>
          </a:p>
          <a:p>
            <a:r>
              <a:rPr lang="en-US" sz="2400" dirty="0" smtClean="0"/>
              <a:t>how to select among data structures for particular problems</a:t>
            </a:r>
          </a:p>
          <a:p>
            <a:r>
              <a:rPr lang="en-US" sz="2400" dirty="0" smtClean="0"/>
              <a:t>how to write code that enables switching between data structures as needed</a:t>
            </a:r>
          </a:p>
          <a:p>
            <a:r>
              <a:rPr lang="en-US" sz="2400" dirty="0" smtClean="0"/>
              <a:t>how to test implementations of data structures or applications that use data structures with different properties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1524000"/>
            <a:ext cx="533399" cy="457200"/>
            <a:chOff x="6790606" y="1752600"/>
            <a:chExt cx="1694637" cy="1473200"/>
          </a:xfrm>
        </p:grpSpPr>
        <p:pic>
          <p:nvPicPr>
            <p:cNvPr id="5" name="Picture 6" descr="C:\Users\kfisler\AppData\Local\Microsoft\Windows\Temporary Internet Files\Content.IE5\EIPT8OZR\MC90008903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606" y="1752600"/>
              <a:ext cx="1534244" cy="147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kfisler\AppData\Local\Microsoft\Windows\Temporary Internet Files\Content.IE5\IY78NPLS\MC90044145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1562" y="2209800"/>
              <a:ext cx="723681" cy="72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8382000" y="2895600"/>
            <a:ext cx="533399" cy="457200"/>
            <a:chOff x="6790606" y="1752600"/>
            <a:chExt cx="1694637" cy="1473200"/>
          </a:xfrm>
        </p:grpSpPr>
        <p:pic>
          <p:nvPicPr>
            <p:cNvPr id="8" name="Picture 6" descr="C:\Users\kfisler\AppData\Local\Microsoft\Windows\Temporary Internet Files\Content.IE5\EIPT8OZR\MC90008903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606" y="1752600"/>
              <a:ext cx="1534244" cy="147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C:\Users\kfisler\AppData\Local\Microsoft\Windows\Temporary Internet Files\Content.IE5\IY78NPLS\MC90044145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1562" y="2209800"/>
              <a:ext cx="723681" cy="72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9"/>
          <p:cNvGrpSpPr/>
          <p:nvPr/>
        </p:nvGrpSpPr>
        <p:grpSpPr>
          <a:xfrm>
            <a:off x="3581401" y="3733800"/>
            <a:ext cx="533399" cy="457200"/>
            <a:chOff x="6790606" y="1752600"/>
            <a:chExt cx="1694637" cy="1473200"/>
          </a:xfrm>
        </p:grpSpPr>
        <p:pic>
          <p:nvPicPr>
            <p:cNvPr id="11" name="Picture 6" descr="C:\Users\kfisler\AppData\Local\Microsoft\Windows\Temporary Internet Files\Content.IE5\EIPT8OZR\MC90008903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606" y="1752600"/>
              <a:ext cx="1534244" cy="147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C:\Users\kfisler\AppData\Local\Microsoft\Windows\Temporary Internet Files\Content.IE5\IY78NPLS\MC90044145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1562" y="2209800"/>
              <a:ext cx="723681" cy="72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7162801" y="4114800"/>
            <a:ext cx="533399" cy="457200"/>
            <a:chOff x="6790606" y="1752600"/>
            <a:chExt cx="1694637" cy="1473200"/>
          </a:xfrm>
        </p:grpSpPr>
        <p:pic>
          <p:nvPicPr>
            <p:cNvPr id="14" name="Picture 6" descr="C:\Users\kfisler\AppData\Local\Microsoft\Windows\Temporary Internet Files\Content.IE5\EIPT8OZR\MC900089038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0606" y="1752600"/>
              <a:ext cx="1534244" cy="147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C:\Users\kfisler\AppData\Local\Microsoft\Windows\Temporary Internet Files\Content.IE5\IY78NPLS\MC900441452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61562" y="2209800"/>
              <a:ext cx="723681" cy="723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Picture 2" descr="C:\Users\kfisler\AppData\Local\Microsoft\Windows\Temporary Internet Files\Content.IE5\IY78NPLS\MC9003607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81200"/>
            <a:ext cx="381000" cy="59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kfisler\AppData\Local\Microsoft\Windows\Temporary Internet Files\Content.IE5\IY78NPLS\MC9003607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98430"/>
            <a:ext cx="381000" cy="59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kfisler\AppData\Local\Microsoft\Windows\Temporary Internet Files\Content.IE5\IY78NPLS\MC90036078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974830"/>
            <a:ext cx="381000" cy="59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02300" y="5060272"/>
            <a:ext cx="67843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If you want to major/minor in CS or IMGD-Tech, you need the basic skills of the master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5867400"/>
            <a:ext cx="81534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C00000"/>
                </a:solidFill>
              </a:rPr>
              <a:t>If you just want some programming experience, learning to implement data structures helps build solid, widely applicable software design skills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5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338</Words>
  <Application>Microsoft Office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CS2102 is trying to teach you aspects of  both of the developer and master roles!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kfisler</dc:creator>
  <cp:lastModifiedBy>kfisler</cp:lastModifiedBy>
  <cp:revision>12</cp:revision>
  <dcterms:created xsi:type="dcterms:W3CDTF">2011-11-05T09:54:16Z</dcterms:created>
  <dcterms:modified xsi:type="dcterms:W3CDTF">2011-11-05T11:01:59Z</dcterms:modified>
</cp:coreProperties>
</file>