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D3861B7-DCAA-49A4-9C79-C719FCD04E86}">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F77B4"/>
    <a:srgbClr val="FFA500"/>
    <a:srgbClr val="F6FAF3"/>
    <a:srgbClr val="C9203C"/>
    <a:srgbClr val="B2B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6D8BF-9643-48E9-944A-24DBDCE306C0}" v="17" dt="2023-02-02T18:45:42.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970" autoAdjust="0"/>
  </p:normalViewPr>
  <p:slideViewPr>
    <p:cSldViewPr snapToGrid="0">
      <p:cViewPr>
        <p:scale>
          <a:sx n="10" d="100"/>
          <a:sy n="10" d="100"/>
        </p:scale>
        <p:origin x="2645" y="758"/>
      </p:cViewPr>
      <p:guideLst/>
    </p:cSldViewPr>
  </p:slideViewPr>
  <p:notesTextViewPr>
    <p:cViewPr>
      <p:scale>
        <a:sx n="1" d="1"/>
        <a:sy n="1" d="1"/>
      </p:scale>
      <p:origin x="0" y="0"/>
    </p:cViewPr>
  </p:notesTextViewPr>
  <p:sorterViewPr>
    <p:cViewPr>
      <p:scale>
        <a:sx n="100" d="100"/>
        <a:sy n="100" d="100"/>
      </p:scale>
      <p:origin x="0" y="-5606"/>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za" userId="25acf688-aded-4b6f-af4e-29555bb6f857" providerId="ADAL" clId="{31BF401C-6D49-457C-849D-CF8705665741}"/>
    <pc:docChg chg="undo redo custSel modSld">
      <pc:chgData name="Reza" userId="25acf688-aded-4b6f-af4e-29555bb6f857" providerId="ADAL" clId="{31BF401C-6D49-457C-849D-CF8705665741}" dt="2023-02-01T14:45:37.745" v="337" actId="20577"/>
      <pc:docMkLst>
        <pc:docMk/>
      </pc:docMkLst>
      <pc:sldChg chg="addSp delSp modSp mod">
        <pc:chgData name="Reza" userId="25acf688-aded-4b6f-af4e-29555bb6f857" providerId="ADAL" clId="{31BF401C-6D49-457C-849D-CF8705665741}" dt="2023-02-01T14:45:37.745" v="337" actId="20577"/>
        <pc:sldMkLst>
          <pc:docMk/>
          <pc:sldMk cId="2952478764" sldId="257"/>
        </pc:sldMkLst>
        <pc:spChg chg="add mod">
          <ac:chgData name="Reza" userId="25acf688-aded-4b6f-af4e-29555bb6f857" providerId="ADAL" clId="{31BF401C-6D49-457C-849D-CF8705665741}" dt="2023-01-31T17:41:43.019" v="272" actId="1038"/>
          <ac:spMkLst>
            <pc:docMk/>
            <pc:sldMk cId="2952478764" sldId="257"/>
            <ac:spMk id="20" creationId="{54E9CFBD-7AE5-4C42-BB35-1DB28A39A242}"/>
          </ac:spMkLst>
        </pc:spChg>
        <pc:spChg chg="mod">
          <ac:chgData name="Reza" userId="25acf688-aded-4b6f-af4e-29555bb6f857" providerId="ADAL" clId="{31BF401C-6D49-457C-849D-CF8705665741}" dt="2023-01-31T11:39:33.491" v="38" actId="1076"/>
          <ac:spMkLst>
            <pc:docMk/>
            <pc:sldMk cId="2952478764" sldId="257"/>
            <ac:spMk id="22" creationId="{003348A2-4EBE-4BB1-85E9-B0219B48C061}"/>
          </ac:spMkLst>
        </pc:spChg>
        <pc:spChg chg="mod">
          <ac:chgData name="Reza" userId="25acf688-aded-4b6f-af4e-29555bb6f857" providerId="ADAL" clId="{31BF401C-6D49-457C-849D-CF8705665741}" dt="2023-01-31T17:41:17.720" v="264" actId="20577"/>
          <ac:spMkLst>
            <pc:docMk/>
            <pc:sldMk cId="2952478764" sldId="257"/>
            <ac:spMk id="39" creationId="{B3ACD939-278F-4682-9E4C-DCC59BB427A9}"/>
          </ac:spMkLst>
        </pc:spChg>
        <pc:spChg chg="mod">
          <ac:chgData name="Reza" userId="25acf688-aded-4b6f-af4e-29555bb6f857" providerId="ADAL" clId="{31BF401C-6D49-457C-849D-CF8705665741}" dt="2023-01-31T17:41:05.386" v="262" actId="20577"/>
          <ac:spMkLst>
            <pc:docMk/>
            <pc:sldMk cId="2952478764" sldId="257"/>
            <ac:spMk id="41" creationId="{EF2CEB92-AD91-4567-8B7F-58E0FBB8F0BD}"/>
          </ac:spMkLst>
        </pc:spChg>
        <pc:spChg chg="mod">
          <ac:chgData name="Reza" userId="25acf688-aded-4b6f-af4e-29555bb6f857" providerId="ADAL" clId="{31BF401C-6D49-457C-849D-CF8705665741}" dt="2023-01-31T15:41:37.931" v="72" actId="1076"/>
          <ac:spMkLst>
            <pc:docMk/>
            <pc:sldMk cId="2952478764" sldId="257"/>
            <ac:spMk id="47" creationId="{531B01C1-2514-4311-8590-3A3BC9F2E833}"/>
          </ac:spMkLst>
        </pc:spChg>
        <pc:spChg chg="mod">
          <ac:chgData name="Reza" userId="25acf688-aded-4b6f-af4e-29555bb6f857" providerId="ADAL" clId="{31BF401C-6D49-457C-849D-CF8705665741}" dt="2023-01-31T17:40:52.689" v="259" actId="20577"/>
          <ac:spMkLst>
            <pc:docMk/>
            <pc:sldMk cId="2952478764" sldId="257"/>
            <ac:spMk id="51" creationId="{8790152C-AB30-4C35-9DCF-F017399AB28C}"/>
          </ac:spMkLst>
        </pc:spChg>
        <pc:spChg chg="mod">
          <ac:chgData name="Reza" userId="25acf688-aded-4b6f-af4e-29555bb6f857" providerId="ADAL" clId="{31BF401C-6D49-457C-849D-CF8705665741}" dt="2023-01-31T11:38:51.599" v="35" actId="1076"/>
          <ac:spMkLst>
            <pc:docMk/>
            <pc:sldMk cId="2952478764" sldId="257"/>
            <ac:spMk id="52" creationId="{ED7E6C5B-1DF9-484C-A4E5-A8FAC3599B0C}"/>
          </ac:spMkLst>
        </pc:spChg>
        <pc:spChg chg="mod topLvl">
          <ac:chgData name="Reza" userId="25acf688-aded-4b6f-af4e-29555bb6f857" providerId="ADAL" clId="{31BF401C-6D49-457C-849D-CF8705665741}" dt="2023-02-01T14:45:37.745" v="337" actId="20577"/>
          <ac:spMkLst>
            <pc:docMk/>
            <pc:sldMk cId="2952478764" sldId="257"/>
            <ac:spMk id="55" creationId="{44F492A6-E152-4108-B1AA-EAEB4D67A737}"/>
          </ac:spMkLst>
        </pc:spChg>
        <pc:spChg chg="mod">
          <ac:chgData name="Reza" userId="25acf688-aded-4b6f-af4e-29555bb6f857" providerId="ADAL" clId="{31BF401C-6D49-457C-849D-CF8705665741}" dt="2023-01-31T17:42:21.548" v="286" actId="20577"/>
          <ac:spMkLst>
            <pc:docMk/>
            <pc:sldMk cId="2952478764" sldId="257"/>
            <ac:spMk id="58" creationId="{D1A7298B-0EB9-441A-BCAB-DB2EBA004584}"/>
          </ac:spMkLst>
        </pc:spChg>
        <pc:spChg chg="mod">
          <ac:chgData name="Reza" userId="25acf688-aded-4b6f-af4e-29555bb6f857" providerId="ADAL" clId="{31BF401C-6D49-457C-849D-CF8705665741}" dt="2023-01-31T17:40:50.036" v="258" actId="20577"/>
          <ac:spMkLst>
            <pc:docMk/>
            <pc:sldMk cId="2952478764" sldId="257"/>
            <ac:spMk id="59" creationId="{2DB1B5E8-2659-4BF1-B0A4-46934C42EE89}"/>
          </ac:spMkLst>
        </pc:spChg>
        <pc:spChg chg="mod">
          <ac:chgData name="Reza" userId="25acf688-aded-4b6f-af4e-29555bb6f857" providerId="ADAL" clId="{31BF401C-6D49-457C-849D-CF8705665741}" dt="2023-01-31T17:41:14.389" v="263" actId="20577"/>
          <ac:spMkLst>
            <pc:docMk/>
            <pc:sldMk cId="2952478764" sldId="257"/>
            <ac:spMk id="87" creationId="{3AFDFE51-11EA-4258-87A5-CEBDD4AE9D9E}"/>
          </ac:spMkLst>
        </pc:spChg>
        <pc:spChg chg="mod">
          <ac:chgData name="Reza" userId="25acf688-aded-4b6f-af4e-29555bb6f857" providerId="ADAL" clId="{31BF401C-6D49-457C-849D-CF8705665741}" dt="2023-01-31T17:41:20.060" v="265" actId="20577"/>
          <ac:spMkLst>
            <pc:docMk/>
            <pc:sldMk cId="2952478764" sldId="257"/>
            <ac:spMk id="89" creationId="{B398566D-A43A-4E45-BA02-AFC6AF1ED801}"/>
          </ac:spMkLst>
        </pc:spChg>
        <pc:spChg chg="add mod">
          <ac:chgData name="Reza" userId="25acf688-aded-4b6f-af4e-29555bb6f857" providerId="ADAL" clId="{31BF401C-6D49-457C-849D-CF8705665741}" dt="2023-01-31T17:42:15.626" v="285" actId="20577"/>
          <ac:spMkLst>
            <pc:docMk/>
            <pc:sldMk cId="2952478764" sldId="257"/>
            <ac:spMk id="90" creationId="{BA81679B-0129-4832-A53F-FD4BFA48E706}"/>
          </ac:spMkLst>
        </pc:spChg>
        <pc:spChg chg="mod">
          <ac:chgData name="Reza" userId="25acf688-aded-4b6f-af4e-29555bb6f857" providerId="ADAL" clId="{31BF401C-6D49-457C-849D-CF8705665741}" dt="2023-01-31T17:25:05.236" v="88" actId="20577"/>
          <ac:spMkLst>
            <pc:docMk/>
            <pc:sldMk cId="2952478764" sldId="257"/>
            <ac:spMk id="92" creationId="{3EE097C4-CA27-4520-8BFB-AFB64E8D0140}"/>
          </ac:spMkLst>
        </pc:spChg>
        <pc:spChg chg="mod">
          <ac:chgData name="Reza" userId="25acf688-aded-4b6f-af4e-29555bb6f857" providerId="ADAL" clId="{31BF401C-6D49-457C-849D-CF8705665741}" dt="2023-01-31T17:40:47.638" v="257" actId="20577"/>
          <ac:spMkLst>
            <pc:docMk/>
            <pc:sldMk cId="2952478764" sldId="257"/>
            <ac:spMk id="97" creationId="{F9E3C9F7-640E-4A31-AF4F-22BCABCB8BD3}"/>
          </ac:spMkLst>
        </pc:spChg>
        <pc:grpChg chg="add mod">
          <ac:chgData name="Reza" userId="25acf688-aded-4b6f-af4e-29555bb6f857" providerId="ADAL" clId="{31BF401C-6D49-457C-849D-CF8705665741}" dt="2023-01-31T15:41:11.549" v="70" actId="164"/>
          <ac:grpSpMkLst>
            <pc:docMk/>
            <pc:sldMk cId="2952478764" sldId="257"/>
            <ac:grpSpMk id="3" creationId="{3666A68B-3454-4B83-BDEA-23871973073E}"/>
          </ac:grpSpMkLst>
        </pc:grpChg>
        <pc:grpChg chg="add mod">
          <ac:chgData name="Reza" userId="25acf688-aded-4b6f-af4e-29555bb6f857" providerId="ADAL" clId="{31BF401C-6D49-457C-849D-CF8705665741}" dt="2023-01-31T11:36:09.494" v="8" actId="164"/>
          <ac:grpSpMkLst>
            <pc:docMk/>
            <pc:sldMk cId="2952478764" sldId="257"/>
            <ac:grpSpMk id="10" creationId="{C83BC0F9-A5FF-444F-89E7-C9A528DBEE5E}"/>
          </ac:grpSpMkLst>
        </pc:grpChg>
        <pc:grpChg chg="mod">
          <ac:chgData name="Reza" userId="25acf688-aded-4b6f-af4e-29555bb6f857" providerId="ADAL" clId="{31BF401C-6D49-457C-849D-CF8705665741}" dt="2023-01-31T17:43:39.471" v="325" actId="1035"/>
          <ac:grpSpMkLst>
            <pc:docMk/>
            <pc:sldMk cId="2952478764" sldId="257"/>
            <ac:grpSpMk id="12" creationId="{7FB9B461-F693-4AF4-AD93-772D1975593C}"/>
          </ac:grpSpMkLst>
        </pc:grpChg>
        <pc:grpChg chg="mod">
          <ac:chgData name="Reza" userId="25acf688-aded-4b6f-af4e-29555bb6f857" providerId="ADAL" clId="{31BF401C-6D49-457C-849D-CF8705665741}" dt="2023-01-31T15:41:11.549" v="70" actId="164"/>
          <ac:grpSpMkLst>
            <pc:docMk/>
            <pc:sldMk cId="2952478764" sldId="257"/>
            <ac:grpSpMk id="21" creationId="{2AD8784B-F8B6-4C3E-8FA8-37ECC1B0FFFB}"/>
          </ac:grpSpMkLst>
        </pc:grpChg>
        <pc:grpChg chg="add mod">
          <ac:chgData name="Reza" userId="25acf688-aded-4b6f-af4e-29555bb6f857" providerId="ADAL" clId="{31BF401C-6D49-457C-849D-CF8705665741}" dt="2023-01-31T17:39:29.197" v="245" actId="164"/>
          <ac:grpSpMkLst>
            <pc:docMk/>
            <pc:sldMk cId="2952478764" sldId="257"/>
            <ac:grpSpMk id="27" creationId="{0E75BB48-BC91-4DD1-BA02-EC968614D989}"/>
          </ac:grpSpMkLst>
        </pc:grpChg>
        <pc:grpChg chg="add mod">
          <ac:chgData name="Reza" userId="25acf688-aded-4b6f-af4e-29555bb6f857" providerId="ADAL" clId="{31BF401C-6D49-457C-849D-CF8705665741}" dt="2023-01-31T17:43:30.328" v="307" actId="1036"/>
          <ac:grpSpMkLst>
            <pc:docMk/>
            <pc:sldMk cId="2952478764" sldId="257"/>
            <ac:grpSpMk id="28" creationId="{5BC3F73F-F166-487B-B2E2-9F509A2FA40B}"/>
          </ac:grpSpMkLst>
        </pc:grpChg>
        <pc:grpChg chg="mod">
          <ac:chgData name="Reza" userId="25acf688-aded-4b6f-af4e-29555bb6f857" providerId="ADAL" clId="{31BF401C-6D49-457C-849D-CF8705665741}" dt="2023-01-31T15:40:43.691" v="47" actId="1036"/>
          <ac:grpSpMkLst>
            <pc:docMk/>
            <pc:sldMk cId="2952478764" sldId="257"/>
            <ac:grpSpMk id="75" creationId="{646A4A64-5BEF-4561-B9CA-3C74A8D700B4}"/>
          </ac:grpSpMkLst>
        </pc:grpChg>
        <pc:grpChg chg="mod">
          <ac:chgData name="Reza" userId="25acf688-aded-4b6f-af4e-29555bb6f857" providerId="ADAL" clId="{31BF401C-6D49-457C-849D-CF8705665741}" dt="2023-01-31T17:43:27.771" v="297" actId="1036"/>
          <ac:grpSpMkLst>
            <pc:docMk/>
            <pc:sldMk cId="2952478764" sldId="257"/>
            <ac:grpSpMk id="94" creationId="{4EE6A08C-5AB9-4D43-92E6-C863211300F4}"/>
          </ac:grpSpMkLst>
        </pc:grpChg>
        <pc:grpChg chg="del">
          <ac:chgData name="Reza" userId="25acf688-aded-4b6f-af4e-29555bb6f857" providerId="ADAL" clId="{31BF401C-6D49-457C-849D-CF8705665741}" dt="2023-01-31T11:35:34.282" v="1" actId="478"/>
          <ac:grpSpMkLst>
            <pc:docMk/>
            <pc:sldMk cId="2952478764" sldId="257"/>
            <ac:grpSpMk id="120" creationId="{86150D53-3E88-4564-A8A8-696DA221EBDA}"/>
          </ac:grpSpMkLst>
        </pc:grpChg>
        <pc:graphicFrameChg chg="modGraphic">
          <ac:chgData name="Reza" userId="25acf688-aded-4b6f-af4e-29555bb6f857" providerId="ADAL" clId="{31BF401C-6D49-457C-849D-CF8705665741}" dt="2023-01-31T17:42:45.466" v="288" actId="20577"/>
          <ac:graphicFrameMkLst>
            <pc:docMk/>
            <pc:sldMk cId="2952478764" sldId="257"/>
            <ac:graphicFrameMk id="2" creationId="{19EEC053-652A-4068-AA9A-BE0A75A328A0}"/>
          </ac:graphicFrameMkLst>
        </pc:graphicFrameChg>
        <pc:picChg chg="add mod">
          <ac:chgData name="Reza" userId="25acf688-aded-4b6f-af4e-29555bb6f857" providerId="ADAL" clId="{31BF401C-6D49-457C-849D-CF8705665741}" dt="2023-01-31T11:37:39.980" v="27" actId="14100"/>
          <ac:picMkLst>
            <pc:docMk/>
            <pc:sldMk cId="2952478764" sldId="257"/>
            <ac:picMk id="7" creationId="{55CC8960-A471-4DEB-B7EA-C337AE3A5A31}"/>
          </ac:picMkLst>
        </pc:picChg>
        <pc:picChg chg="add mod">
          <ac:chgData name="Reza" userId="25acf688-aded-4b6f-af4e-29555bb6f857" providerId="ADAL" clId="{31BF401C-6D49-457C-849D-CF8705665741}" dt="2023-01-31T17:40:09.017" v="251" actId="14100"/>
          <ac:picMkLst>
            <pc:docMk/>
            <pc:sldMk cId="2952478764" sldId="257"/>
            <ac:picMk id="15" creationId="{5B4FE82A-8530-4384-93AF-15243124CBED}"/>
          </ac:picMkLst>
        </pc:picChg>
        <pc:picChg chg="add mod">
          <ac:chgData name="Reza" userId="25acf688-aded-4b6f-af4e-29555bb6f857" providerId="ADAL" clId="{31BF401C-6D49-457C-849D-CF8705665741}" dt="2023-01-31T17:40:19.257" v="254" actId="14100"/>
          <ac:picMkLst>
            <pc:docMk/>
            <pc:sldMk cId="2952478764" sldId="257"/>
            <ac:picMk id="26" creationId="{1F11C127-8B3D-4173-9734-2C322DBDC858}"/>
          </ac:picMkLst>
        </pc:picChg>
        <pc:picChg chg="mod">
          <ac:chgData name="Reza" userId="25acf688-aded-4b6f-af4e-29555bb6f857" providerId="ADAL" clId="{31BF401C-6D49-457C-849D-CF8705665741}" dt="2023-01-31T17:35:53.034" v="195" actId="1076"/>
          <ac:picMkLst>
            <pc:docMk/>
            <pc:sldMk cId="2952478764" sldId="257"/>
            <ac:picMk id="91" creationId="{66E74867-8048-4657-AF48-9F4A3892C871}"/>
          </ac:picMkLst>
        </pc:picChg>
        <pc:picChg chg="mod">
          <ac:chgData name="Reza" userId="25acf688-aded-4b6f-af4e-29555bb6f857" providerId="ADAL" clId="{31BF401C-6D49-457C-849D-CF8705665741}" dt="2023-01-31T11:37:54.564" v="30" actId="1035"/>
          <ac:picMkLst>
            <pc:docMk/>
            <pc:sldMk cId="2952478764" sldId="257"/>
            <ac:picMk id="100" creationId="{008FD9B2-C76A-4B22-845A-87747DE33BA8}"/>
          </ac:picMkLst>
        </pc:picChg>
        <pc:picChg chg="mod">
          <ac:chgData name="Reza" userId="25acf688-aded-4b6f-af4e-29555bb6f857" providerId="ADAL" clId="{31BF401C-6D49-457C-849D-CF8705665741}" dt="2023-01-31T11:39:37.809" v="40" actId="1076"/>
          <ac:picMkLst>
            <pc:docMk/>
            <pc:sldMk cId="2952478764" sldId="257"/>
            <ac:picMk id="108" creationId="{827CF9B5-BD9C-4005-92E8-D6069C48DAFB}"/>
          </ac:picMkLst>
        </pc:picChg>
        <pc:picChg chg="mod">
          <ac:chgData name="Reza" userId="25acf688-aded-4b6f-af4e-29555bb6f857" providerId="ADAL" clId="{31BF401C-6D49-457C-849D-CF8705665741}" dt="2023-01-31T11:37:06.238" v="24" actId="1035"/>
          <ac:picMkLst>
            <pc:docMk/>
            <pc:sldMk cId="2952478764" sldId="257"/>
            <ac:picMk id="110" creationId="{1E8AEF76-436D-4DFA-8406-3BFF28F814E2}"/>
          </ac:picMkLst>
        </pc:picChg>
        <pc:picChg chg="del topLvl">
          <ac:chgData name="Reza" userId="25acf688-aded-4b6f-af4e-29555bb6f857" providerId="ADAL" clId="{31BF401C-6D49-457C-849D-CF8705665741}" dt="2023-01-31T11:35:34.282" v="1" actId="478"/>
          <ac:picMkLst>
            <pc:docMk/>
            <pc:sldMk cId="2952478764" sldId="257"/>
            <ac:picMk id="114" creationId="{82A617AD-D34E-4D2F-A83A-38FB5B737EBF}"/>
          </ac:picMkLst>
        </pc:picChg>
        <pc:picChg chg="mod">
          <ac:chgData name="Reza" userId="25acf688-aded-4b6f-af4e-29555bb6f857" providerId="ADAL" clId="{31BF401C-6D49-457C-849D-CF8705665741}" dt="2023-01-31T15:41:11.549" v="70" actId="164"/>
          <ac:picMkLst>
            <pc:docMk/>
            <pc:sldMk cId="2952478764" sldId="257"/>
            <ac:picMk id="118" creationId="{A28CC291-2691-4EEE-BEA5-59763DDB34E4}"/>
          </ac:picMkLst>
        </pc:picChg>
      </pc:sldChg>
    </pc:docChg>
  </pc:docChgLst>
  <pc:docChgLst>
    <pc:chgData name="Reza" userId="25acf688-aded-4b6f-af4e-29555bb6f857" providerId="ADAL" clId="{3156D8BF-9643-48E9-944A-24DBDCE306C0}"/>
    <pc:docChg chg="undo redo custSel modSld">
      <pc:chgData name="Reza" userId="25acf688-aded-4b6f-af4e-29555bb6f857" providerId="ADAL" clId="{3156D8BF-9643-48E9-944A-24DBDCE306C0}" dt="2023-02-02T19:21:13.900" v="765" actId="1035"/>
      <pc:docMkLst>
        <pc:docMk/>
      </pc:docMkLst>
      <pc:sldChg chg="addSp delSp modSp mod">
        <pc:chgData name="Reza" userId="25acf688-aded-4b6f-af4e-29555bb6f857" providerId="ADAL" clId="{3156D8BF-9643-48E9-944A-24DBDCE306C0}" dt="2023-02-02T19:21:13.900" v="765" actId="1035"/>
        <pc:sldMkLst>
          <pc:docMk/>
          <pc:sldMk cId="2952478764" sldId="257"/>
        </pc:sldMkLst>
        <pc:spChg chg="mod">
          <ac:chgData name="Reza" userId="25acf688-aded-4b6f-af4e-29555bb6f857" providerId="ADAL" clId="{3156D8BF-9643-48E9-944A-24DBDCE306C0}" dt="2023-02-02T12:56:41.983" v="147" actId="1036"/>
          <ac:spMkLst>
            <pc:docMk/>
            <pc:sldMk cId="2952478764" sldId="257"/>
            <ac:spMk id="6" creationId="{B00641D5-4EB7-43F2-A064-21B4664F4941}"/>
          </ac:spMkLst>
        </pc:spChg>
        <pc:spChg chg="mod">
          <ac:chgData name="Reza" userId="25acf688-aded-4b6f-af4e-29555bb6f857" providerId="ADAL" clId="{3156D8BF-9643-48E9-944A-24DBDCE306C0}" dt="2023-02-02T12:56:41.983" v="147" actId="1036"/>
          <ac:spMkLst>
            <pc:docMk/>
            <pc:sldMk cId="2952478764" sldId="257"/>
            <ac:spMk id="9" creationId="{EF7DBEC4-039D-46BA-BC8A-C2B81309BABC}"/>
          </ac:spMkLst>
        </pc:spChg>
        <pc:spChg chg="mod">
          <ac:chgData name="Reza" userId="25acf688-aded-4b6f-af4e-29555bb6f857" providerId="ADAL" clId="{3156D8BF-9643-48E9-944A-24DBDCE306C0}" dt="2023-02-02T12:56:41.983" v="147" actId="1036"/>
          <ac:spMkLst>
            <pc:docMk/>
            <pc:sldMk cId="2952478764" sldId="257"/>
            <ac:spMk id="11" creationId="{080EDDB4-BB0A-46FA-A4F1-879DF65271FD}"/>
          </ac:spMkLst>
        </pc:spChg>
        <pc:spChg chg="mod">
          <ac:chgData name="Reza" userId="25acf688-aded-4b6f-af4e-29555bb6f857" providerId="ADAL" clId="{3156D8BF-9643-48E9-944A-24DBDCE306C0}" dt="2023-02-02T12:56:41.983" v="147" actId="1036"/>
          <ac:spMkLst>
            <pc:docMk/>
            <pc:sldMk cId="2952478764" sldId="257"/>
            <ac:spMk id="13" creationId="{C3450B77-28B0-459E-81DC-2AC0032FB6CE}"/>
          </ac:spMkLst>
        </pc:spChg>
        <pc:spChg chg="mod">
          <ac:chgData name="Reza" userId="25acf688-aded-4b6f-af4e-29555bb6f857" providerId="ADAL" clId="{3156D8BF-9643-48E9-944A-24DBDCE306C0}" dt="2023-02-02T14:52:22.644" v="173" actId="164"/>
          <ac:spMkLst>
            <pc:docMk/>
            <pc:sldMk cId="2952478764" sldId="257"/>
            <ac:spMk id="23" creationId="{9BFB34CE-3EA5-49FF-9E53-30F9C55587D1}"/>
          </ac:spMkLst>
        </pc:spChg>
        <pc:spChg chg="add del mod">
          <ac:chgData name="Reza" userId="25acf688-aded-4b6f-af4e-29555bb6f857" providerId="ADAL" clId="{3156D8BF-9643-48E9-944A-24DBDCE306C0}" dt="2023-02-02T18:42:53.487" v="342" actId="478"/>
          <ac:spMkLst>
            <pc:docMk/>
            <pc:sldMk cId="2952478764" sldId="257"/>
            <ac:spMk id="35" creationId="{77C4B4D1-62BF-40BC-BCEC-4646788A972A}"/>
          </ac:spMkLst>
        </pc:spChg>
        <pc:spChg chg="add mod">
          <ac:chgData name="Reza" userId="25acf688-aded-4b6f-af4e-29555bb6f857" providerId="ADAL" clId="{3156D8BF-9643-48E9-944A-24DBDCE306C0}" dt="2023-02-02T18:48:25.250" v="479" actId="1076"/>
          <ac:spMkLst>
            <pc:docMk/>
            <pc:sldMk cId="2952478764" sldId="257"/>
            <ac:spMk id="37" creationId="{55B26DF0-6652-40DD-A305-A73215B16417}"/>
          </ac:spMkLst>
        </pc:spChg>
        <pc:spChg chg="mod">
          <ac:chgData name="Reza" userId="25acf688-aded-4b6f-af4e-29555bb6f857" providerId="ADAL" clId="{3156D8BF-9643-48E9-944A-24DBDCE306C0}" dt="2023-02-02T19:06:20.504" v="749" actId="1076"/>
          <ac:spMkLst>
            <pc:docMk/>
            <pc:sldMk cId="2952478764" sldId="257"/>
            <ac:spMk id="39" creationId="{B3ACD939-278F-4682-9E4C-DCC59BB427A9}"/>
          </ac:spMkLst>
        </pc:spChg>
        <pc:spChg chg="mod">
          <ac:chgData name="Reza" userId="25acf688-aded-4b6f-af4e-29555bb6f857" providerId="ADAL" clId="{3156D8BF-9643-48E9-944A-24DBDCE306C0}" dt="2023-02-02T14:53:25.410" v="178" actId="164"/>
          <ac:spMkLst>
            <pc:docMk/>
            <pc:sldMk cId="2952478764" sldId="257"/>
            <ac:spMk id="49" creationId="{57339F1E-5D24-41FF-B6B6-D98E1DF2045F}"/>
          </ac:spMkLst>
        </pc:spChg>
        <pc:spChg chg="mod">
          <ac:chgData name="Reza" userId="25acf688-aded-4b6f-af4e-29555bb6f857" providerId="ADAL" clId="{3156D8BF-9643-48E9-944A-24DBDCE306C0}" dt="2023-02-02T14:52:37.077" v="174" actId="164"/>
          <ac:spMkLst>
            <pc:docMk/>
            <pc:sldMk cId="2952478764" sldId="257"/>
            <ac:spMk id="58" creationId="{D1A7298B-0EB9-441A-BCAB-DB2EBA004584}"/>
          </ac:spMkLst>
        </pc:spChg>
        <pc:spChg chg="mod">
          <ac:chgData name="Reza" userId="25acf688-aded-4b6f-af4e-29555bb6f857" providerId="ADAL" clId="{3156D8BF-9643-48E9-944A-24DBDCE306C0}" dt="2023-02-02T19:21:13.900" v="765" actId="1035"/>
          <ac:spMkLst>
            <pc:docMk/>
            <pc:sldMk cId="2952478764" sldId="257"/>
            <ac:spMk id="89" creationId="{B398566D-A43A-4E45-BA02-AFC6AF1ED801}"/>
          </ac:spMkLst>
        </pc:spChg>
        <pc:spChg chg="mod">
          <ac:chgData name="Reza" userId="25acf688-aded-4b6f-af4e-29555bb6f857" providerId="ADAL" clId="{3156D8BF-9643-48E9-944A-24DBDCE306C0}" dt="2023-02-02T19:20:39.579" v="757" actId="1036"/>
          <ac:spMkLst>
            <pc:docMk/>
            <pc:sldMk cId="2952478764" sldId="257"/>
            <ac:spMk id="104" creationId="{3FC19B80-939F-491B-8C28-DC5B0DB5E5BB}"/>
          </ac:spMkLst>
        </pc:spChg>
        <pc:spChg chg="mod">
          <ac:chgData name="Reza" userId="25acf688-aded-4b6f-af4e-29555bb6f857" providerId="ADAL" clId="{3156D8BF-9643-48E9-944A-24DBDCE306C0}" dt="2023-02-02T19:20:46.314" v="761" actId="1035"/>
          <ac:spMkLst>
            <pc:docMk/>
            <pc:sldMk cId="2952478764" sldId="257"/>
            <ac:spMk id="105" creationId="{BCE8DA3E-2AF0-46EC-AF6D-C1FA508A792B}"/>
          </ac:spMkLst>
        </pc:spChg>
        <pc:spChg chg="mod">
          <ac:chgData name="Reza" userId="25acf688-aded-4b6f-af4e-29555bb6f857" providerId="ADAL" clId="{3156D8BF-9643-48E9-944A-24DBDCE306C0}" dt="2023-02-02T18:56:58.711" v="676" actId="1037"/>
          <ac:spMkLst>
            <pc:docMk/>
            <pc:sldMk cId="2952478764" sldId="257"/>
            <ac:spMk id="138" creationId="{177D6A8C-6802-41C6-8193-41D6894C3693}"/>
          </ac:spMkLst>
        </pc:spChg>
        <pc:spChg chg="mod">
          <ac:chgData name="Reza" userId="25acf688-aded-4b6f-af4e-29555bb6f857" providerId="ADAL" clId="{3156D8BF-9643-48E9-944A-24DBDCE306C0}" dt="2023-02-02T18:56:58.711" v="676" actId="1037"/>
          <ac:spMkLst>
            <pc:docMk/>
            <pc:sldMk cId="2952478764" sldId="257"/>
            <ac:spMk id="139" creationId="{1808681F-F770-48C0-8173-441DACC60DD6}"/>
          </ac:spMkLst>
        </pc:spChg>
        <pc:spChg chg="mod">
          <ac:chgData name="Reza" userId="25acf688-aded-4b6f-af4e-29555bb6f857" providerId="ADAL" clId="{3156D8BF-9643-48E9-944A-24DBDCE306C0}" dt="2023-02-02T18:56:58.711" v="676" actId="1037"/>
          <ac:spMkLst>
            <pc:docMk/>
            <pc:sldMk cId="2952478764" sldId="257"/>
            <ac:spMk id="176" creationId="{C88EECF2-AF37-4BCC-BAB6-CC84F564D70B}"/>
          </ac:spMkLst>
        </pc:spChg>
        <pc:spChg chg="mod">
          <ac:chgData name="Reza" userId="25acf688-aded-4b6f-af4e-29555bb6f857" providerId="ADAL" clId="{3156D8BF-9643-48E9-944A-24DBDCE306C0}" dt="2023-02-02T18:56:58.711" v="676" actId="1037"/>
          <ac:spMkLst>
            <pc:docMk/>
            <pc:sldMk cId="2952478764" sldId="257"/>
            <ac:spMk id="177" creationId="{C7FD4999-A126-4377-BFAE-17272289D123}"/>
          </ac:spMkLst>
        </pc:spChg>
        <pc:spChg chg="mod">
          <ac:chgData name="Reza" userId="25acf688-aded-4b6f-af4e-29555bb6f857" providerId="ADAL" clId="{3156D8BF-9643-48E9-944A-24DBDCE306C0}" dt="2023-02-02T18:56:58.711" v="676" actId="1037"/>
          <ac:spMkLst>
            <pc:docMk/>
            <pc:sldMk cId="2952478764" sldId="257"/>
            <ac:spMk id="179" creationId="{D4DD09F5-6D1B-41A6-9C78-9DCAA695AB02}"/>
          </ac:spMkLst>
        </pc:spChg>
        <pc:spChg chg="mod">
          <ac:chgData name="Reza" userId="25acf688-aded-4b6f-af4e-29555bb6f857" providerId="ADAL" clId="{3156D8BF-9643-48E9-944A-24DBDCE306C0}" dt="2023-02-02T18:56:58.711" v="676" actId="1037"/>
          <ac:spMkLst>
            <pc:docMk/>
            <pc:sldMk cId="2952478764" sldId="257"/>
            <ac:spMk id="180" creationId="{DCA5C22A-871A-4312-87A0-00D92FDB5D86}"/>
          </ac:spMkLst>
        </pc:spChg>
        <pc:spChg chg="mod">
          <ac:chgData name="Reza" userId="25acf688-aded-4b6f-af4e-29555bb6f857" providerId="ADAL" clId="{3156D8BF-9643-48E9-944A-24DBDCE306C0}" dt="2023-02-02T18:56:58.711" v="676" actId="1037"/>
          <ac:spMkLst>
            <pc:docMk/>
            <pc:sldMk cId="2952478764" sldId="257"/>
            <ac:spMk id="182" creationId="{3232030B-82AB-4D15-BC0A-96595973FCBC}"/>
          </ac:spMkLst>
        </pc:spChg>
        <pc:spChg chg="mod">
          <ac:chgData name="Reza" userId="25acf688-aded-4b6f-af4e-29555bb6f857" providerId="ADAL" clId="{3156D8BF-9643-48E9-944A-24DBDCE306C0}" dt="2023-02-02T18:56:58.711" v="676" actId="1037"/>
          <ac:spMkLst>
            <pc:docMk/>
            <pc:sldMk cId="2952478764" sldId="257"/>
            <ac:spMk id="183" creationId="{27A37E4B-EBB6-4259-9C12-10ABF648E39C}"/>
          </ac:spMkLst>
        </pc:spChg>
        <pc:spChg chg="mod">
          <ac:chgData name="Reza" userId="25acf688-aded-4b6f-af4e-29555bb6f857" providerId="ADAL" clId="{3156D8BF-9643-48E9-944A-24DBDCE306C0}" dt="2023-02-02T18:56:58.711" v="676" actId="1037"/>
          <ac:spMkLst>
            <pc:docMk/>
            <pc:sldMk cId="2952478764" sldId="257"/>
            <ac:spMk id="185" creationId="{480AF77F-6D56-4D90-A147-DDFD4D2E1B00}"/>
          </ac:spMkLst>
        </pc:spChg>
        <pc:spChg chg="mod">
          <ac:chgData name="Reza" userId="25acf688-aded-4b6f-af4e-29555bb6f857" providerId="ADAL" clId="{3156D8BF-9643-48E9-944A-24DBDCE306C0}" dt="2023-02-02T18:56:58.711" v="676" actId="1037"/>
          <ac:spMkLst>
            <pc:docMk/>
            <pc:sldMk cId="2952478764" sldId="257"/>
            <ac:spMk id="186" creationId="{CBC0B286-AC81-46D8-9E5C-64F716D6CCEF}"/>
          </ac:spMkLst>
        </pc:spChg>
        <pc:spChg chg="mod">
          <ac:chgData name="Reza" userId="25acf688-aded-4b6f-af4e-29555bb6f857" providerId="ADAL" clId="{3156D8BF-9643-48E9-944A-24DBDCE306C0}" dt="2023-02-02T18:56:58.711" v="676" actId="1037"/>
          <ac:spMkLst>
            <pc:docMk/>
            <pc:sldMk cId="2952478764" sldId="257"/>
            <ac:spMk id="188" creationId="{B23775B6-8E4C-4B1B-8197-DB2BB013699C}"/>
          </ac:spMkLst>
        </pc:spChg>
        <pc:spChg chg="mod">
          <ac:chgData name="Reza" userId="25acf688-aded-4b6f-af4e-29555bb6f857" providerId="ADAL" clId="{3156D8BF-9643-48E9-944A-24DBDCE306C0}" dt="2023-02-02T18:56:58.711" v="676" actId="1037"/>
          <ac:spMkLst>
            <pc:docMk/>
            <pc:sldMk cId="2952478764" sldId="257"/>
            <ac:spMk id="189" creationId="{D8EBBD57-0AD6-4DE9-A158-AB2DA28BAED8}"/>
          </ac:spMkLst>
        </pc:spChg>
        <pc:spChg chg="mod">
          <ac:chgData name="Reza" userId="25acf688-aded-4b6f-af4e-29555bb6f857" providerId="ADAL" clId="{3156D8BF-9643-48E9-944A-24DBDCE306C0}" dt="2023-02-02T18:56:58.711" v="676" actId="1037"/>
          <ac:spMkLst>
            <pc:docMk/>
            <pc:sldMk cId="2952478764" sldId="257"/>
            <ac:spMk id="191" creationId="{B72C70ED-AD36-43A0-81D5-5D3F11957A24}"/>
          </ac:spMkLst>
        </pc:spChg>
        <pc:spChg chg="mod">
          <ac:chgData name="Reza" userId="25acf688-aded-4b6f-af4e-29555bb6f857" providerId="ADAL" clId="{3156D8BF-9643-48E9-944A-24DBDCE306C0}" dt="2023-02-02T18:56:58.711" v="676" actId="1037"/>
          <ac:spMkLst>
            <pc:docMk/>
            <pc:sldMk cId="2952478764" sldId="257"/>
            <ac:spMk id="192" creationId="{E663A480-15D0-4197-994B-B3B043D53034}"/>
          </ac:spMkLst>
        </pc:spChg>
        <pc:spChg chg="mod">
          <ac:chgData name="Reza" userId="25acf688-aded-4b6f-af4e-29555bb6f857" providerId="ADAL" clId="{3156D8BF-9643-48E9-944A-24DBDCE306C0}" dt="2023-02-02T14:54:21.348" v="204" actId="1037"/>
          <ac:spMkLst>
            <pc:docMk/>
            <pc:sldMk cId="2952478764" sldId="257"/>
            <ac:spMk id="197" creationId="{B37BA36B-1E60-47F9-BB4F-B6F1D2FE9219}"/>
          </ac:spMkLst>
        </pc:spChg>
        <pc:spChg chg="mod">
          <ac:chgData name="Reza" userId="25acf688-aded-4b6f-af4e-29555bb6f857" providerId="ADAL" clId="{3156D8BF-9643-48E9-944A-24DBDCE306C0}" dt="2023-02-02T18:54:30.618" v="630" actId="1076"/>
          <ac:spMkLst>
            <pc:docMk/>
            <pc:sldMk cId="2952478764" sldId="257"/>
            <ac:spMk id="198" creationId="{2CB9C5E0-734C-4F47-9751-0B9BA59D4AD1}"/>
          </ac:spMkLst>
        </pc:spChg>
        <pc:spChg chg="mod">
          <ac:chgData name="Reza" userId="25acf688-aded-4b6f-af4e-29555bb6f857" providerId="ADAL" clId="{3156D8BF-9643-48E9-944A-24DBDCE306C0}" dt="2023-02-02T14:54:31.016" v="216" actId="1037"/>
          <ac:spMkLst>
            <pc:docMk/>
            <pc:sldMk cId="2952478764" sldId="257"/>
            <ac:spMk id="199" creationId="{CA916631-3939-40FA-9770-529D1FC9966E}"/>
          </ac:spMkLst>
        </pc:spChg>
        <pc:spChg chg="add mod">
          <ac:chgData name="Reza" userId="25acf688-aded-4b6f-af4e-29555bb6f857" providerId="ADAL" clId="{3156D8BF-9643-48E9-944A-24DBDCE306C0}" dt="2023-02-02T18:48:33.729" v="480" actId="1076"/>
          <ac:spMkLst>
            <pc:docMk/>
            <pc:sldMk cId="2952478764" sldId="257"/>
            <ac:spMk id="202" creationId="{6202ED0E-15DA-4FAB-A2F3-0A62D3B6156F}"/>
          </ac:spMkLst>
        </pc:spChg>
        <pc:spChg chg="mod">
          <ac:chgData name="Reza" userId="25acf688-aded-4b6f-af4e-29555bb6f857" providerId="ADAL" clId="{3156D8BF-9643-48E9-944A-24DBDCE306C0}" dt="2023-02-02T19:01:19.294" v="703" actId="20577"/>
          <ac:spMkLst>
            <pc:docMk/>
            <pc:sldMk cId="2952478764" sldId="257"/>
            <ac:spMk id="205" creationId="{DC89C2F9-6049-4CFB-B68F-5F5ECB5FF421}"/>
          </ac:spMkLst>
        </pc:spChg>
        <pc:spChg chg="mod">
          <ac:chgData name="Reza" userId="25acf688-aded-4b6f-af4e-29555bb6f857" providerId="ADAL" clId="{3156D8BF-9643-48E9-944A-24DBDCE306C0}" dt="2023-02-02T15:05:03.598" v="258" actId="20577"/>
          <ac:spMkLst>
            <pc:docMk/>
            <pc:sldMk cId="2952478764" sldId="257"/>
            <ac:spMk id="206" creationId="{B3D3BC13-040D-48E6-A2B0-B4ED01D33657}"/>
          </ac:spMkLst>
        </pc:spChg>
        <pc:spChg chg="mod">
          <ac:chgData name="Reza" userId="25acf688-aded-4b6f-af4e-29555bb6f857" providerId="ADAL" clId="{3156D8BF-9643-48E9-944A-24DBDCE306C0}" dt="2023-02-02T19:02:28.779" v="705" actId="2711"/>
          <ac:spMkLst>
            <pc:docMk/>
            <pc:sldMk cId="2952478764" sldId="257"/>
            <ac:spMk id="207" creationId="{CA98CAD1-E86B-420F-9855-1555A6D41984}"/>
          </ac:spMkLst>
        </pc:spChg>
        <pc:spChg chg="add mod">
          <ac:chgData name="Reza" userId="25acf688-aded-4b6f-af4e-29555bb6f857" providerId="ADAL" clId="{3156D8BF-9643-48E9-944A-24DBDCE306C0}" dt="2023-02-02T18:45:02.638" v="383" actId="207"/>
          <ac:spMkLst>
            <pc:docMk/>
            <pc:sldMk cId="2952478764" sldId="257"/>
            <ac:spMk id="209" creationId="{258B827F-F38D-4A5F-848B-03B01ED0287A}"/>
          </ac:spMkLst>
        </pc:spChg>
        <pc:spChg chg="add mod">
          <ac:chgData name="Reza" userId="25acf688-aded-4b6f-af4e-29555bb6f857" providerId="ADAL" clId="{3156D8BF-9643-48E9-944A-24DBDCE306C0}" dt="2023-02-02T18:49:05.427" v="560" actId="1035"/>
          <ac:spMkLst>
            <pc:docMk/>
            <pc:sldMk cId="2952478764" sldId="257"/>
            <ac:spMk id="210" creationId="{29E74AB0-8A8B-4C61-8627-C82E29AC3576}"/>
          </ac:spMkLst>
        </pc:spChg>
        <pc:spChg chg="add del mod">
          <ac:chgData name="Reza" userId="25acf688-aded-4b6f-af4e-29555bb6f857" providerId="ADAL" clId="{3156D8BF-9643-48E9-944A-24DBDCE306C0}" dt="2023-02-02T18:45:39.804" v="397"/>
          <ac:spMkLst>
            <pc:docMk/>
            <pc:sldMk cId="2952478764" sldId="257"/>
            <ac:spMk id="211" creationId="{77ED0CD7-67A8-4E2E-A0D3-E2D95277B5CC}"/>
          </ac:spMkLst>
        </pc:spChg>
        <pc:spChg chg="add mod">
          <ac:chgData name="Reza" userId="25acf688-aded-4b6f-af4e-29555bb6f857" providerId="ADAL" clId="{3156D8BF-9643-48E9-944A-24DBDCE306C0}" dt="2023-02-02T18:49:09.876" v="570" actId="1038"/>
          <ac:spMkLst>
            <pc:docMk/>
            <pc:sldMk cId="2952478764" sldId="257"/>
            <ac:spMk id="212" creationId="{FE057D07-5EB3-4C39-A100-1E022F1F763F}"/>
          </ac:spMkLst>
        </pc:spChg>
        <pc:spChg chg="mod">
          <ac:chgData name="Reza" userId="25acf688-aded-4b6f-af4e-29555bb6f857" providerId="ADAL" clId="{3156D8BF-9643-48E9-944A-24DBDCE306C0}" dt="2023-02-02T18:54:48.601" v="641" actId="1037"/>
          <ac:spMkLst>
            <pc:docMk/>
            <pc:sldMk cId="2952478764" sldId="257"/>
            <ac:spMk id="218" creationId="{470AC12D-5ACB-4F59-9B1E-2670CEA20F0C}"/>
          </ac:spMkLst>
        </pc:spChg>
        <pc:spChg chg="mod">
          <ac:chgData name="Reza" userId="25acf688-aded-4b6f-af4e-29555bb6f857" providerId="ADAL" clId="{3156D8BF-9643-48E9-944A-24DBDCE306C0}" dt="2023-02-02T18:54:48.601" v="641" actId="1037"/>
          <ac:spMkLst>
            <pc:docMk/>
            <pc:sldMk cId="2952478764" sldId="257"/>
            <ac:spMk id="219" creationId="{99C81246-DF5A-4B26-91F9-CEE5286B3256}"/>
          </ac:spMkLst>
        </pc:spChg>
        <pc:spChg chg="mod">
          <ac:chgData name="Reza" userId="25acf688-aded-4b6f-af4e-29555bb6f857" providerId="ADAL" clId="{3156D8BF-9643-48E9-944A-24DBDCE306C0}" dt="2023-02-02T18:54:48.601" v="641" actId="1037"/>
          <ac:spMkLst>
            <pc:docMk/>
            <pc:sldMk cId="2952478764" sldId="257"/>
            <ac:spMk id="220" creationId="{D8D0A0FF-98F8-4D0E-9293-8EE4FB80002D}"/>
          </ac:spMkLst>
        </pc:spChg>
        <pc:spChg chg="mod">
          <ac:chgData name="Reza" userId="25acf688-aded-4b6f-af4e-29555bb6f857" providerId="ADAL" clId="{3156D8BF-9643-48E9-944A-24DBDCE306C0}" dt="2023-02-02T18:54:48.601" v="641" actId="1037"/>
          <ac:spMkLst>
            <pc:docMk/>
            <pc:sldMk cId="2952478764" sldId="257"/>
            <ac:spMk id="221" creationId="{E5C384E3-7DB6-483D-846E-51E083DF9349}"/>
          </ac:spMkLst>
        </pc:spChg>
        <pc:spChg chg="mod">
          <ac:chgData name="Reza" userId="25acf688-aded-4b6f-af4e-29555bb6f857" providerId="ADAL" clId="{3156D8BF-9643-48E9-944A-24DBDCE306C0}" dt="2023-02-02T18:54:48.601" v="641" actId="1037"/>
          <ac:spMkLst>
            <pc:docMk/>
            <pc:sldMk cId="2952478764" sldId="257"/>
            <ac:spMk id="228" creationId="{19B54FB9-E258-47B2-9607-AFB9FE9AA8E0}"/>
          </ac:spMkLst>
        </pc:spChg>
        <pc:spChg chg="mod">
          <ac:chgData name="Reza" userId="25acf688-aded-4b6f-af4e-29555bb6f857" providerId="ADAL" clId="{3156D8BF-9643-48E9-944A-24DBDCE306C0}" dt="2023-02-02T18:54:48.601" v="641" actId="1037"/>
          <ac:spMkLst>
            <pc:docMk/>
            <pc:sldMk cId="2952478764" sldId="257"/>
            <ac:spMk id="248" creationId="{16B2FA89-EA2C-4EE3-97EF-62D91E876B0A}"/>
          </ac:spMkLst>
        </pc:spChg>
        <pc:spChg chg="mod">
          <ac:chgData name="Reza" userId="25acf688-aded-4b6f-af4e-29555bb6f857" providerId="ADAL" clId="{3156D8BF-9643-48E9-944A-24DBDCE306C0}" dt="2023-02-02T18:54:48.601" v="641" actId="1037"/>
          <ac:spMkLst>
            <pc:docMk/>
            <pc:sldMk cId="2952478764" sldId="257"/>
            <ac:spMk id="249" creationId="{1A64C43F-F150-4F8E-9642-D11AFD858487}"/>
          </ac:spMkLst>
        </pc:spChg>
        <pc:spChg chg="mod">
          <ac:chgData name="Reza" userId="25acf688-aded-4b6f-af4e-29555bb6f857" providerId="ADAL" clId="{3156D8BF-9643-48E9-944A-24DBDCE306C0}" dt="2023-02-02T18:54:48.601" v="641" actId="1037"/>
          <ac:spMkLst>
            <pc:docMk/>
            <pc:sldMk cId="2952478764" sldId="257"/>
            <ac:spMk id="250" creationId="{53601205-CB91-4A1A-B7DC-86A95EB4C8A5}"/>
          </ac:spMkLst>
        </pc:spChg>
        <pc:spChg chg="mod">
          <ac:chgData name="Reza" userId="25acf688-aded-4b6f-af4e-29555bb6f857" providerId="ADAL" clId="{3156D8BF-9643-48E9-944A-24DBDCE306C0}" dt="2023-02-02T18:54:48.601" v="641" actId="1037"/>
          <ac:spMkLst>
            <pc:docMk/>
            <pc:sldMk cId="2952478764" sldId="257"/>
            <ac:spMk id="251" creationId="{B530E82F-A020-4931-B181-80A7002F4DD3}"/>
          </ac:spMkLst>
        </pc:spChg>
        <pc:spChg chg="mod">
          <ac:chgData name="Reza" userId="25acf688-aded-4b6f-af4e-29555bb6f857" providerId="ADAL" clId="{3156D8BF-9643-48E9-944A-24DBDCE306C0}" dt="2023-02-02T18:54:48.601" v="641" actId="1037"/>
          <ac:spMkLst>
            <pc:docMk/>
            <pc:sldMk cId="2952478764" sldId="257"/>
            <ac:spMk id="252" creationId="{8E082AA0-3491-46A0-BBA9-276D63BDAA3B}"/>
          </ac:spMkLst>
        </pc:spChg>
        <pc:spChg chg="mod">
          <ac:chgData name="Reza" userId="25acf688-aded-4b6f-af4e-29555bb6f857" providerId="ADAL" clId="{3156D8BF-9643-48E9-944A-24DBDCE306C0}" dt="2023-02-02T19:00:01.856" v="684" actId="1582"/>
          <ac:spMkLst>
            <pc:docMk/>
            <pc:sldMk cId="2952478764" sldId="257"/>
            <ac:spMk id="313" creationId="{D71C6CE9-A036-4D29-8376-4BFFAFB29946}"/>
          </ac:spMkLst>
        </pc:spChg>
        <pc:spChg chg="mod">
          <ac:chgData name="Reza" userId="25acf688-aded-4b6f-af4e-29555bb6f857" providerId="ADAL" clId="{3156D8BF-9643-48E9-944A-24DBDCE306C0}" dt="2023-02-02T19:00:37.738" v="688" actId="1076"/>
          <ac:spMkLst>
            <pc:docMk/>
            <pc:sldMk cId="2952478764" sldId="257"/>
            <ac:spMk id="314" creationId="{E64316D1-0DED-4367-946F-EBFBB2EBF935}"/>
          </ac:spMkLst>
        </pc:spChg>
        <pc:spChg chg="mod">
          <ac:chgData name="Reza" userId="25acf688-aded-4b6f-af4e-29555bb6f857" providerId="ADAL" clId="{3156D8BF-9643-48E9-944A-24DBDCE306C0}" dt="2023-02-02T18:59:27.425" v="678" actId="1582"/>
          <ac:spMkLst>
            <pc:docMk/>
            <pc:sldMk cId="2952478764" sldId="257"/>
            <ac:spMk id="315" creationId="{41A04ADD-2A05-4109-883D-CCAB58B5B4EC}"/>
          </ac:spMkLst>
        </pc:spChg>
        <pc:spChg chg="mod">
          <ac:chgData name="Reza" userId="25acf688-aded-4b6f-af4e-29555bb6f857" providerId="ADAL" clId="{3156D8BF-9643-48E9-944A-24DBDCE306C0}" dt="2023-02-02T19:00:34.456" v="687" actId="1076"/>
          <ac:spMkLst>
            <pc:docMk/>
            <pc:sldMk cId="2952478764" sldId="257"/>
            <ac:spMk id="316" creationId="{17D911AC-999A-406A-AE75-DCF310D12FD4}"/>
          </ac:spMkLst>
        </pc:spChg>
        <pc:spChg chg="mod">
          <ac:chgData name="Reza" userId="25acf688-aded-4b6f-af4e-29555bb6f857" providerId="ADAL" clId="{3156D8BF-9643-48E9-944A-24DBDCE306C0}" dt="2023-02-02T14:53:16.958" v="177" actId="164"/>
          <ac:spMkLst>
            <pc:docMk/>
            <pc:sldMk cId="2952478764" sldId="257"/>
            <ac:spMk id="322" creationId="{50CEA4FE-0233-4D1D-B5B2-DD09D64A5D1E}"/>
          </ac:spMkLst>
        </pc:spChg>
        <pc:spChg chg="mod">
          <ac:chgData name="Reza" userId="25acf688-aded-4b6f-af4e-29555bb6f857" providerId="ADAL" clId="{3156D8BF-9643-48E9-944A-24DBDCE306C0}" dt="2023-02-02T14:53:16.958" v="177" actId="164"/>
          <ac:spMkLst>
            <pc:docMk/>
            <pc:sldMk cId="2952478764" sldId="257"/>
            <ac:spMk id="329" creationId="{7CD65F99-D39E-4A5A-B6AF-95253BDA044E}"/>
          </ac:spMkLst>
        </pc:spChg>
        <pc:spChg chg="mod">
          <ac:chgData name="Reza" userId="25acf688-aded-4b6f-af4e-29555bb6f857" providerId="ADAL" clId="{3156D8BF-9643-48E9-944A-24DBDCE306C0}" dt="2023-02-02T19:03:17.916" v="710" actId="20577"/>
          <ac:spMkLst>
            <pc:docMk/>
            <pc:sldMk cId="2952478764" sldId="257"/>
            <ac:spMk id="332" creationId="{B45E8A5F-B9EB-41BC-8DB6-1C11470E3FF6}"/>
          </ac:spMkLst>
        </pc:spChg>
        <pc:spChg chg="mod">
          <ac:chgData name="Reza" userId="25acf688-aded-4b6f-af4e-29555bb6f857" providerId="ADAL" clId="{3156D8BF-9643-48E9-944A-24DBDCE306C0}" dt="2023-02-02T19:05:39.386" v="735" actId="1036"/>
          <ac:spMkLst>
            <pc:docMk/>
            <pc:sldMk cId="2952478764" sldId="257"/>
            <ac:spMk id="335" creationId="{BF666576-93A8-49D2-BC15-3D66F35F2417}"/>
          </ac:spMkLst>
        </pc:spChg>
        <pc:grpChg chg="add mod">
          <ac:chgData name="Reza" userId="25acf688-aded-4b6f-af4e-29555bb6f857" providerId="ADAL" clId="{3156D8BF-9643-48E9-944A-24DBDCE306C0}" dt="2023-02-02T14:52:22.644" v="173" actId="164"/>
          <ac:grpSpMkLst>
            <pc:docMk/>
            <pc:sldMk cId="2952478764" sldId="257"/>
            <ac:grpSpMk id="2" creationId="{EEFC6FB4-38D0-4E62-8FB5-FEBA568EF481}"/>
          </ac:grpSpMkLst>
        </pc:grpChg>
        <pc:grpChg chg="add mod">
          <ac:chgData name="Reza" userId="25acf688-aded-4b6f-af4e-29555bb6f857" providerId="ADAL" clId="{3156D8BF-9643-48E9-944A-24DBDCE306C0}" dt="2023-02-02T18:43:49.467" v="363" actId="1076"/>
          <ac:grpSpMkLst>
            <pc:docMk/>
            <pc:sldMk cId="2952478764" sldId="257"/>
            <ac:grpSpMk id="3" creationId="{C82D8B13-2012-4A17-8929-C6A6FB0BD0D7}"/>
          </ac:grpSpMkLst>
        </pc:grpChg>
        <pc:grpChg chg="add mod">
          <ac:chgData name="Reza" userId="25acf688-aded-4b6f-af4e-29555bb6f857" providerId="ADAL" clId="{3156D8BF-9643-48E9-944A-24DBDCE306C0}" dt="2023-02-02T14:52:56.693" v="175" actId="164"/>
          <ac:grpSpMkLst>
            <pc:docMk/>
            <pc:sldMk cId="2952478764" sldId="257"/>
            <ac:grpSpMk id="8" creationId="{E5C45D67-34E4-452E-8D23-0515AA7CE6F1}"/>
          </ac:grpSpMkLst>
        </pc:grpChg>
        <pc:grpChg chg="mod">
          <ac:chgData name="Reza" userId="25acf688-aded-4b6f-af4e-29555bb6f857" providerId="ADAL" clId="{3156D8BF-9643-48E9-944A-24DBDCE306C0}" dt="2023-02-02T14:52:37.077" v="174" actId="164"/>
          <ac:grpSpMkLst>
            <pc:docMk/>
            <pc:sldMk cId="2952478764" sldId="257"/>
            <ac:grpSpMk id="10" creationId="{C83BC0F9-A5FF-444F-89E7-C9A528DBEE5E}"/>
          </ac:grpSpMkLst>
        </pc:grpChg>
        <pc:grpChg chg="mod">
          <ac:chgData name="Reza" userId="25acf688-aded-4b6f-af4e-29555bb6f857" providerId="ADAL" clId="{3156D8BF-9643-48E9-944A-24DBDCE306C0}" dt="2023-02-02T14:52:56.693" v="175" actId="164"/>
          <ac:grpSpMkLst>
            <pc:docMk/>
            <pc:sldMk cId="2952478764" sldId="257"/>
            <ac:grpSpMk id="14" creationId="{1BC48555-EB63-4ED6-8C2C-231E5D7FC03E}"/>
          </ac:grpSpMkLst>
        </pc:grpChg>
        <pc:grpChg chg="mod">
          <ac:chgData name="Reza" userId="25acf688-aded-4b6f-af4e-29555bb6f857" providerId="ADAL" clId="{3156D8BF-9643-48E9-944A-24DBDCE306C0}" dt="2023-02-02T14:52:56.693" v="175" actId="164"/>
          <ac:grpSpMkLst>
            <pc:docMk/>
            <pc:sldMk cId="2952478764" sldId="257"/>
            <ac:grpSpMk id="17" creationId="{47849E0C-B7C4-4E1C-A3E5-DEB1A11AD534}"/>
          </ac:grpSpMkLst>
        </pc:grpChg>
        <pc:grpChg chg="add mod">
          <ac:chgData name="Reza" userId="25acf688-aded-4b6f-af4e-29555bb6f857" providerId="ADAL" clId="{3156D8BF-9643-48E9-944A-24DBDCE306C0}" dt="2023-02-02T14:53:06.606" v="176" actId="164"/>
          <ac:grpSpMkLst>
            <pc:docMk/>
            <pc:sldMk cId="2952478764" sldId="257"/>
            <ac:grpSpMk id="18" creationId="{E0E4339B-E44F-4D19-84B3-0C94CFA735E2}"/>
          </ac:grpSpMkLst>
        </pc:grpChg>
        <pc:grpChg chg="mod">
          <ac:chgData name="Reza" userId="25acf688-aded-4b6f-af4e-29555bb6f857" providerId="ADAL" clId="{3156D8BF-9643-48E9-944A-24DBDCE306C0}" dt="2023-02-02T14:53:06.606" v="176" actId="164"/>
          <ac:grpSpMkLst>
            <pc:docMk/>
            <pc:sldMk cId="2952478764" sldId="257"/>
            <ac:grpSpMk id="19" creationId="{DA25F045-AC33-4446-91EE-CB322996EA1A}"/>
          </ac:grpSpMkLst>
        </pc:grpChg>
        <pc:grpChg chg="mod">
          <ac:chgData name="Reza" userId="25acf688-aded-4b6f-af4e-29555bb6f857" providerId="ADAL" clId="{3156D8BF-9643-48E9-944A-24DBDCE306C0}" dt="2023-02-02T14:53:16.958" v="177" actId="164"/>
          <ac:grpSpMkLst>
            <pc:docMk/>
            <pc:sldMk cId="2952478764" sldId="257"/>
            <ac:grpSpMk id="20" creationId="{1111660E-8FD7-400B-ACEC-7538B20167A6}"/>
          </ac:grpSpMkLst>
        </pc:grpChg>
        <pc:grpChg chg="mod">
          <ac:chgData name="Reza" userId="25acf688-aded-4b6f-af4e-29555bb6f857" providerId="ADAL" clId="{3156D8BF-9643-48E9-944A-24DBDCE306C0}" dt="2023-02-02T14:53:16.958" v="177" actId="164"/>
          <ac:grpSpMkLst>
            <pc:docMk/>
            <pc:sldMk cId="2952478764" sldId="257"/>
            <ac:grpSpMk id="21" creationId="{DA01E65D-2BBA-4EA0-A151-16E713156EBD}"/>
          </ac:grpSpMkLst>
        </pc:grpChg>
        <pc:grpChg chg="mod">
          <ac:chgData name="Reza" userId="25acf688-aded-4b6f-af4e-29555bb6f857" providerId="ADAL" clId="{3156D8BF-9643-48E9-944A-24DBDCE306C0}" dt="2023-02-02T14:53:16.958" v="177" actId="164"/>
          <ac:grpSpMkLst>
            <pc:docMk/>
            <pc:sldMk cId="2952478764" sldId="257"/>
            <ac:grpSpMk id="24" creationId="{ADE96DDA-1941-48CE-BCCE-D83DD460F083}"/>
          </ac:grpSpMkLst>
        </pc:grpChg>
        <pc:grpChg chg="mod">
          <ac:chgData name="Reza" userId="25acf688-aded-4b6f-af4e-29555bb6f857" providerId="ADAL" clId="{3156D8BF-9643-48E9-944A-24DBDCE306C0}" dt="2023-02-02T14:52:37.077" v="174" actId="164"/>
          <ac:grpSpMkLst>
            <pc:docMk/>
            <pc:sldMk cId="2952478764" sldId="257"/>
            <ac:grpSpMk id="28" creationId="{5BC3F73F-F166-487B-B2E2-9F509A2FA40B}"/>
          </ac:grpSpMkLst>
        </pc:grpChg>
        <pc:grpChg chg="mod">
          <ac:chgData name="Reza" userId="25acf688-aded-4b6f-af4e-29555bb6f857" providerId="ADAL" clId="{3156D8BF-9643-48E9-944A-24DBDCE306C0}" dt="2023-02-02T14:53:25.410" v="178" actId="164"/>
          <ac:grpSpMkLst>
            <pc:docMk/>
            <pc:sldMk cId="2952478764" sldId="257"/>
            <ac:grpSpMk id="29" creationId="{797A1943-C1E6-42FF-8BAB-BC545678E8DF}"/>
          </ac:grpSpMkLst>
        </pc:grpChg>
        <pc:grpChg chg="add mod">
          <ac:chgData name="Reza" userId="25acf688-aded-4b6f-af4e-29555bb6f857" providerId="ADAL" clId="{3156D8BF-9643-48E9-944A-24DBDCE306C0}" dt="2023-02-02T14:53:16.958" v="177" actId="164"/>
          <ac:grpSpMkLst>
            <pc:docMk/>
            <pc:sldMk cId="2952478764" sldId="257"/>
            <ac:grpSpMk id="30" creationId="{4CC68BF8-F704-4066-84C4-2A70C45F446E}"/>
          </ac:grpSpMkLst>
        </pc:grpChg>
        <pc:grpChg chg="mod">
          <ac:chgData name="Reza" userId="25acf688-aded-4b6f-af4e-29555bb6f857" providerId="ADAL" clId="{3156D8BF-9643-48E9-944A-24DBDCE306C0}" dt="2023-02-02T14:53:32.200" v="179" actId="164"/>
          <ac:grpSpMkLst>
            <pc:docMk/>
            <pc:sldMk cId="2952478764" sldId="257"/>
            <ac:grpSpMk id="32" creationId="{20C441E5-A3B8-477A-8F19-D3AE7A35764B}"/>
          </ac:grpSpMkLst>
        </pc:grpChg>
        <pc:grpChg chg="add mod">
          <ac:chgData name="Reza" userId="25acf688-aded-4b6f-af4e-29555bb6f857" providerId="ADAL" clId="{3156D8BF-9643-48E9-944A-24DBDCE306C0}" dt="2023-02-02T14:53:36.441" v="189" actId="1035"/>
          <ac:grpSpMkLst>
            <pc:docMk/>
            <pc:sldMk cId="2952478764" sldId="257"/>
            <ac:grpSpMk id="33" creationId="{C688FB1D-A5AA-43FF-8686-E08F52AD91B2}"/>
          </ac:grpSpMkLst>
        </pc:grpChg>
        <pc:grpChg chg="add mod">
          <ac:chgData name="Reza" userId="25acf688-aded-4b6f-af4e-29555bb6f857" providerId="ADAL" clId="{3156D8BF-9643-48E9-944A-24DBDCE306C0}" dt="2023-02-02T14:53:41.330" v="192" actId="1035"/>
          <ac:grpSpMkLst>
            <pc:docMk/>
            <pc:sldMk cId="2952478764" sldId="257"/>
            <ac:grpSpMk id="34" creationId="{B7BD111B-9E44-4F06-B719-94FF42FD75C1}"/>
          </ac:grpSpMkLst>
        </pc:grpChg>
        <pc:grpChg chg="mod">
          <ac:chgData name="Reza" userId="25acf688-aded-4b6f-af4e-29555bb6f857" providerId="ADAL" clId="{3156D8BF-9643-48E9-944A-24DBDCE306C0}" dt="2023-02-02T14:52:37.077" v="174" actId="164"/>
          <ac:grpSpMkLst>
            <pc:docMk/>
            <pc:sldMk cId="2952478764" sldId="257"/>
            <ac:grpSpMk id="36" creationId="{C1EC60BE-0278-4B86-863B-22A0B80ACED2}"/>
          </ac:grpSpMkLst>
        </pc:grpChg>
        <pc:grpChg chg="mod">
          <ac:chgData name="Reza" userId="25acf688-aded-4b6f-af4e-29555bb6f857" providerId="ADAL" clId="{3156D8BF-9643-48E9-944A-24DBDCE306C0}" dt="2023-02-02T14:52:37.077" v="174" actId="164"/>
          <ac:grpSpMkLst>
            <pc:docMk/>
            <pc:sldMk cId="2952478764" sldId="257"/>
            <ac:grpSpMk id="62" creationId="{7117FBC5-FE59-4D5B-8D9D-5DFD8967D595}"/>
          </ac:grpSpMkLst>
        </pc:grpChg>
        <pc:grpChg chg="mod">
          <ac:chgData name="Reza" userId="25acf688-aded-4b6f-af4e-29555bb6f857" providerId="ADAL" clId="{3156D8BF-9643-48E9-944A-24DBDCE306C0}" dt="2023-02-02T14:52:37.077" v="174" actId="164"/>
          <ac:grpSpMkLst>
            <pc:docMk/>
            <pc:sldMk cId="2952478764" sldId="257"/>
            <ac:grpSpMk id="65" creationId="{206B3E6F-AD27-4217-A8AB-6FC2BC3990B9}"/>
          </ac:grpSpMkLst>
        </pc:grpChg>
        <pc:grpChg chg="mod">
          <ac:chgData name="Reza" userId="25acf688-aded-4b6f-af4e-29555bb6f857" providerId="ADAL" clId="{3156D8BF-9643-48E9-944A-24DBDCE306C0}" dt="2023-02-02T14:52:37.077" v="174" actId="164"/>
          <ac:grpSpMkLst>
            <pc:docMk/>
            <pc:sldMk cId="2952478764" sldId="257"/>
            <ac:grpSpMk id="94" creationId="{4EE6A08C-5AB9-4D43-92E6-C863211300F4}"/>
          </ac:grpSpMkLst>
        </pc:grpChg>
        <pc:grpChg chg="mod">
          <ac:chgData name="Reza" userId="25acf688-aded-4b6f-af4e-29555bb6f857" providerId="ADAL" clId="{3156D8BF-9643-48E9-944A-24DBDCE306C0}" dt="2023-02-02T14:52:56.693" v="175" actId="164"/>
          <ac:grpSpMkLst>
            <pc:docMk/>
            <pc:sldMk cId="2952478764" sldId="257"/>
            <ac:grpSpMk id="98" creationId="{29AD37AF-4985-4103-B410-2A63F30211A0}"/>
          </ac:grpSpMkLst>
        </pc:grpChg>
        <pc:grpChg chg="mod">
          <ac:chgData name="Reza" userId="25acf688-aded-4b6f-af4e-29555bb6f857" providerId="ADAL" clId="{3156D8BF-9643-48E9-944A-24DBDCE306C0}" dt="2023-02-02T14:52:22.644" v="173" actId="164"/>
          <ac:grpSpMkLst>
            <pc:docMk/>
            <pc:sldMk cId="2952478764" sldId="257"/>
            <ac:grpSpMk id="119" creationId="{FD5DCB63-B10E-43A6-B423-48E79410DD0E}"/>
          </ac:grpSpMkLst>
        </pc:grpChg>
        <pc:grpChg chg="mod">
          <ac:chgData name="Reza" userId="25acf688-aded-4b6f-af4e-29555bb6f857" providerId="ADAL" clId="{3156D8BF-9643-48E9-944A-24DBDCE306C0}" dt="2023-02-02T14:52:56.693" v="175" actId="164"/>
          <ac:grpSpMkLst>
            <pc:docMk/>
            <pc:sldMk cId="2952478764" sldId="257"/>
            <ac:grpSpMk id="121" creationId="{30EF7795-B41E-4C85-B1F2-B1BCA014BFF3}"/>
          </ac:grpSpMkLst>
        </pc:grpChg>
        <pc:grpChg chg="mod">
          <ac:chgData name="Reza" userId="25acf688-aded-4b6f-af4e-29555bb6f857" providerId="ADAL" clId="{3156D8BF-9643-48E9-944A-24DBDCE306C0}" dt="2023-02-02T14:53:06.606" v="176" actId="164"/>
          <ac:grpSpMkLst>
            <pc:docMk/>
            <pc:sldMk cId="2952478764" sldId="257"/>
            <ac:grpSpMk id="122" creationId="{F4B056D4-533C-44B1-B594-6615A23B6AAF}"/>
          </ac:grpSpMkLst>
        </pc:grpChg>
        <pc:grpChg chg="mod">
          <ac:chgData name="Reza" userId="25acf688-aded-4b6f-af4e-29555bb6f857" providerId="ADAL" clId="{3156D8BF-9643-48E9-944A-24DBDCE306C0}" dt="2023-02-02T14:52:37.077" v="174" actId="164"/>
          <ac:grpSpMkLst>
            <pc:docMk/>
            <pc:sldMk cId="2952478764" sldId="257"/>
            <ac:grpSpMk id="193" creationId="{45D6419E-6AA1-4A2D-B129-EE240AB0C831}"/>
          </ac:grpSpMkLst>
        </pc:grpChg>
        <pc:grpChg chg="mod">
          <ac:chgData name="Reza" userId="25acf688-aded-4b6f-af4e-29555bb6f857" providerId="ADAL" clId="{3156D8BF-9643-48E9-944A-24DBDCE306C0}" dt="2023-02-02T14:52:56.693" v="175" actId="164"/>
          <ac:grpSpMkLst>
            <pc:docMk/>
            <pc:sldMk cId="2952478764" sldId="257"/>
            <ac:grpSpMk id="317" creationId="{A7BB8DB9-B925-440C-A447-45276A756A60}"/>
          </ac:grpSpMkLst>
        </pc:grpChg>
        <pc:picChg chg="mod">
          <ac:chgData name="Reza" userId="25acf688-aded-4b6f-af4e-29555bb6f857" providerId="ADAL" clId="{3156D8BF-9643-48E9-944A-24DBDCE306C0}" dt="2023-02-02T12:56:41.983" v="147" actId="1036"/>
          <ac:picMkLst>
            <pc:docMk/>
            <pc:sldMk cId="2952478764" sldId="257"/>
            <ac:picMk id="5" creationId="{1B906F75-FFC1-48A9-9D8F-1F2B16D3D46F}"/>
          </ac:picMkLst>
        </pc:picChg>
        <pc:picChg chg="mod">
          <ac:chgData name="Reza" userId="25acf688-aded-4b6f-af4e-29555bb6f857" providerId="ADAL" clId="{3156D8BF-9643-48E9-944A-24DBDCE306C0}" dt="2023-02-02T15:01:34.696" v="236" actId="14100"/>
          <ac:picMkLst>
            <pc:docMk/>
            <pc:sldMk cId="2952478764" sldId="257"/>
            <ac:picMk id="15" creationId="{5B4FE82A-8530-4384-93AF-15243124CBED}"/>
          </ac:picMkLst>
        </pc:picChg>
        <pc:picChg chg="mod">
          <ac:chgData name="Reza" userId="25acf688-aded-4b6f-af4e-29555bb6f857" providerId="ADAL" clId="{3156D8BF-9643-48E9-944A-24DBDCE306C0}" dt="2023-02-02T15:01:55.151" v="239" actId="14100"/>
          <ac:picMkLst>
            <pc:docMk/>
            <pc:sldMk cId="2952478764" sldId="257"/>
            <ac:picMk id="26" creationId="{1F11C127-8B3D-4173-9734-2C322DBDC858}"/>
          </ac:picMkLst>
        </pc:picChg>
        <pc:picChg chg="mod">
          <ac:chgData name="Reza" userId="25acf688-aded-4b6f-af4e-29555bb6f857" providerId="ADAL" clId="{3156D8BF-9643-48E9-944A-24DBDCE306C0}" dt="2023-02-02T12:55:54.937" v="143" actId="1036"/>
          <ac:picMkLst>
            <pc:docMk/>
            <pc:sldMk cId="2952478764" sldId="257"/>
            <ac:picMk id="31" creationId="{85B54AD1-5456-4941-86FB-DCDDB9A1AAD0}"/>
          </ac:picMkLst>
        </pc:picChg>
        <pc:picChg chg="mod">
          <ac:chgData name="Reza" userId="25acf688-aded-4b6f-af4e-29555bb6f857" providerId="ADAL" clId="{3156D8BF-9643-48E9-944A-24DBDCE306C0}" dt="2023-02-02T19:05:31.897" v="727" actId="1036"/>
          <ac:picMkLst>
            <pc:docMk/>
            <pc:sldMk cId="2952478764" sldId="257"/>
            <ac:picMk id="57" creationId="{76E04685-96FD-4D4F-88EF-253A7551F779}"/>
          </ac:picMkLst>
        </pc:picChg>
        <pc:picChg chg="mod">
          <ac:chgData name="Reza" userId="25acf688-aded-4b6f-af4e-29555bb6f857" providerId="ADAL" clId="{3156D8BF-9643-48E9-944A-24DBDCE306C0}" dt="2023-02-02T18:55:56.711" v="647" actId="14100"/>
          <ac:picMkLst>
            <pc:docMk/>
            <pc:sldMk cId="2952478764" sldId="257"/>
            <ac:picMk id="91" creationId="{66E74867-8048-4657-AF48-9F4A3892C871}"/>
          </ac:picMkLst>
        </pc:picChg>
        <pc:picChg chg="mod">
          <ac:chgData name="Reza" userId="25acf688-aded-4b6f-af4e-29555bb6f857" providerId="ADAL" clId="{3156D8BF-9643-48E9-944A-24DBDCE306C0}" dt="2023-02-02T18:49:02.209" v="556" actId="1038"/>
          <ac:picMkLst>
            <pc:docMk/>
            <pc:sldMk cId="2952478764" sldId="257"/>
            <ac:picMk id="95" creationId="{70AAB8F5-6DE6-4F54-B73F-AEBA90252804}"/>
          </ac:picMkLst>
        </pc:picChg>
        <pc:picChg chg="mod">
          <ac:chgData name="Reza" userId="25acf688-aded-4b6f-af4e-29555bb6f857" providerId="ADAL" clId="{3156D8BF-9643-48E9-944A-24DBDCE306C0}" dt="2023-02-02T18:49:02.209" v="556" actId="1038"/>
          <ac:picMkLst>
            <pc:docMk/>
            <pc:sldMk cId="2952478764" sldId="257"/>
            <ac:picMk id="99" creationId="{C927FE97-A724-4544-A12A-2D4BD822CD38}"/>
          </ac:picMkLst>
        </pc:picChg>
        <pc:picChg chg="mod">
          <ac:chgData name="Reza" userId="25acf688-aded-4b6f-af4e-29555bb6f857" providerId="ADAL" clId="{3156D8BF-9643-48E9-944A-24DBDCE306C0}" dt="2023-02-02T18:49:02.209" v="556" actId="1038"/>
          <ac:picMkLst>
            <pc:docMk/>
            <pc:sldMk cId="2952478764" sldId="257"/>
            <ac:picMk id="101" creationId="{738D89A4-5B2C-4A89-ABD9-4E057C4527E1}"/>
          </ac:picMkLst>
        </pc:picChg>
        <pc:picChg chg="mod">
          <ac:chgData name="Reza" userId="25acf688-aded-4b6f-af4e-29555bb6f857" providerId="ADAL" clId="{3156D8BF-9643-48E9-944A-24DBDCE306C0}" dt="2023-02-02T12:55:49.500" v="136" actId="1035"/>
          <ac:picMkLst>
            <pc:docMk/>
            <pc:sldMk cId="2952478764" sldId="257"/>
            <ac:picMk id="116" creationId="{A3E91708-537E-46EE-A5B8-828CF7E66D24}"/>
          </ac:picMkLst>
        </pc:picChg>
        <pc:picChg chg="mod">
          <ac:chgData name="Reza" userId="25acf688-aded-4b6f-af4e-29555bb6f857" providerId="ADAL" clId="{3156D8BF-9643-48E9-944A-24DBDCE306C0}" dt="2023-02-02T18:56:58.711" v="676" actId="1037"/>
          <ac:picMkLst>
            <pc:docMk/>
            <pc:sldMk cId="2952478764" sldId="257"/>
            <ac:picMk id="168" creationId="{837C7289-8F67-4613-B32C-CEC24909BC2A}"/>
          </ac:picMkLst>
        </pc:picChg>
        <pc:picChg chg="mod">
          <ac:chgData name="Reza" userId="25acf688-aded-4b6f-af4e-29555bb6f857" providerId="ADAL" clId="{3156D8BF-9643-48E9-944A-24DBDCE306C0}" dt="2023-02-02T18:56:58.711" v="676" actId="1037"/>
          <ac:picMkLst>
            <pc:docMk/>
            <pc:sldMk cId="2952478764" sldId="257"/>
            <ac:picMk id="169" creationId="{C72BE6D1-D915-43A2-B4D0-1BA70F713E5D}"/>
          </ac:picMkLst>
        </pc:picChg>
        <pc:picChg chg="mod">
          <ac:chgData name="Reza" userId="25acf688-aded-4b6f-af4e-29555bb6f857" providerId="ADAL" clId="{3156D8BF-9643-48E9-944A-24DBDCE306C0}" dt="2023-02-02T18:56:58.711" v="676" actId="1037"/>
          <ac:picMkLst>
            <pc:docMk/>
            <pc:sldMk cId="2952478764" sldId="257"/>
            <ac:picMk id="170" creationId="{4B39DA34-9BC2-4FAE-A232-0C926E4B35E4}"/>
          </ac:picMkLst>
        </pc:picChg>
        <pc:picChg chg="mod">
          <ac:chgData name="Reza" userId="25acf688-aded-4b6f-af4e-29555bb6f857" providerId="ADAL" clId="{3156D8BF-9643-48E9-944A-24DBDCE306C0}" dt="2023-02-02T18:56:58.711" v="676" actId="1037"/>
          <ac:picMkLst>
            <pc:docMk/>
            <pc:sldMk cId="2952478764" sldId="257"/>
            <ac:picMk id="171" creationId="{54C980C5-FE4A-4A6F-9D66-8FFB3B7C2E45}"/>
          </ac:picMkLst>
        </pc:picChg>
        <pc:picChg chg="mod">
          <ac:chgData name="Reza" userId="25acf688-aded-4b6f-af4e-29555bb6f857" providerId="ADAL" clId="{3156D8BF-9643-48E9-944A-24DBDCE306C0}" dt="2023-02-02T18:56:58.711" v="676" actId="1037"/>
          <ac:picMkLst>
            <pc:docMk/>
            <pc:sldMk cId="2952478764" sldId="257"/>
            <ac:picMk id="172" creationId="{2CA845A2-49D4-4181-81FE-D2479E3B9592}"/>
          </ac:picMkLst>
        </pc:picChg>
        <pc:picChg chg="mod">
          <ac:chgData name="Reza" userId="25acf688-aded-4b6f-af4e-29555bb6f857" providerId="ADAL" clId="{3156D8BF-9643-48E9-944A-24DBDCE306C0}" dt="2023-02-02T18:55:16.956" v="643" actId="1076"/>
          <ac:picMkLst>
            <pc:docMk/>
            <pc:sldMk cId="2952478764" sldId="257"/>
            <ac:picMk id="204" creationId="{9B3BFC33-1159-497A-89D7-F8229AD4AAD5}"/>
          </ac:picMkLst>
        </pc:picChg>
        <pc:picChg chg="mod">
          <ac:chgData name="Reza" userId="25acf688-aded-4b6f-af4e-29555bb6f857" providerId="ADAL" clId="{3156D8BF-9643-48E9-944A-24DBDCE306C0}" dt="2023-02-02T12:56:41.983" v="147" actId="1036"/>
          <ac:picMkLst>
            <pc:docMk/>
            <pc:sldMk cId="2952478764" sldId="257"/>
            <ac:picMk id="208" creationId="{CC205CD0-1283-4519-83F5-97C70AECAE87}"/>
          </ac:picMkLst>
        </pc:picChg>
        <pc:cxnChg chg="add del mod">
          <ac:chgData name="Reza" userId="25acf688-aded-4b6f-af4e-29555bb6f857" providerId="ADAL" clId="{3156D8BF-9643-48E9-944A-24DBDCE306C0}" dt="2023-02-02T18:47:21.694" v="469" actId="478"/>
          <ac:cxnSpMkLst>
            <pc:docMk/>
            <pc:sldMk cId="2952478764" sldId="257"/>
            <ac:cxnSpMk id="43" creationId="{472FC3D1-EB63-42FC-A2A7-46BC81BB3D63}"/>
          </ac:cxnSpMkLst>
        </pc:cxnChg>
        <pc:cxnChg chg="add mod">
          <ac:chgData name="Reza" userId="25acf688-aded-4b6f-af4e-29555bb6f857" providerId="ADAL" clId="{3156D8BF-9643-48E9-944A-24DBDCE306C0}" dt="2023-02-02T18:49:12.128" v="571" actId="14100"/>
          <ac:cxnSpMkLst>
            <pc:docMk/>
            <pc:sldMk cId="2952478764" sldId="257"/>
            <ac:cxnSpMk id="54" creationId="{B5671612-C5B2-49FD-84F1-E53B4B2DE7A3}"/>
          </ac:cxnSpMkLst>
        </pc:cxnChg>
        <pc:cxnChg chg="add mod">
          <ac:chgData name="Reza" userId="25acf688-aded-4b6f-af4e-29555bb6f857" providerId="ADAL" clId="{3156D8BF-9643-48E9-944A-24DBDCE306C0}" dt="2023-02-02T18:49:05.427" v="560" actId="1035"/>
          <ac:cxnSpMkLst>
            <pc:docMk/>
            <pc:sldMk cId="2952478764" sldId="257"/>
            <ac:cxnSpMk id="63" creationId="{B1CFCD28-3155-48F8-9D6D-152C793E9A22}"/>
          </ac:cxnSpMkLst>
        </pc:cxnChg>
        <pc:cxnChg chg="mod">
          <ac:chgData name="Reza" userId="25acf688-aded-4b6f-af4e-29555bb6f857" providerId="ADAL" clId="{3156D8BF-9643-48E9-944A-24DBDCE306C0}" dt="2023-02-02T18:49:02.209" v="556" actId="1038"/>
          <ac:cxnSpMkLst>
            <pc:docMk/>
            <pc:sldMk cId="2952478764" sldId="257"/>
            <ac:cxnSpMk id="102" creationId="{F2CB429B-CB99-444D-ABD5-F991C1C2A911}"/>
          </ac:cxnSpMkLst>
        </pc:cxnChg>
        <pc:cxnChg chg="mod">
          <ac:chgData name="Reza" userId="25acf688-aded-4b6f-af4e-29555bb6f857" providerId="ADAL" clId="{3156D8BF-9643-48E9-944A-24DBDCE306C0}" dt="2023-02-02T18:56:58.711" v="676" actId="1037"/>
          <ac:cxnSpMkLst>
            <pc:docMk/>
            <pc:sldMk cId="2952478764" sldId="257"/>
            <ac:cxnSpMk id="111" creationId="{FD138938-281D-4DB8-A934-D5BE7FB1226A}"/>
          </ac:cxnSpMkLst>
        </pc:cxnChg>
        <pc:cxnChg chg="mod">
          <ac:chgData name="Reza" userId="25acf688-aded-4b6f-af4e-29555bb6f857" providerId="ADAL" clId="{3156D8BF-9643-48E9-944A-24DBDCE306C0}" dt="2023-02-02T18:56:58.711" v="676" actId="1037"/>
          <ac:cxnSpMkLst>
            <pc:docMk/>
            <pc:sldMk cId="2952478764" sldId="257"/>
            <ac:cxnSpMk id="112" creationId="{7714B8ED-F65D-42B6-82F4-6752846AB581}"/>
          </ac:cxnSpMkLst>
        </pc:cxnChg>
        <pc:cxnChg chg="mod">
          <ac:chgData name="Reza" userId="25acf688-aded-4b6f-af4e-29555bb6f857" providerId="ADAL" clId="{3156D8BF-9643-48E9-944A-24DBDCE306C0}" dt="2023-02-02T18:56:58.711" v="676" actId="1037"/>
          <ac:cxnSpMkLst>
            <pc:docMk/>
            <pc:sldMk cId="2952478764" sldId="257"/>
            <ac:cxnSpMk id="173" creationId="{E6AD0F0F-985E-4A15-82BA-E26E19BDE922}"/>
          </ac:cxnSpMkLst>
        </pc:cxnChg>
        <pc:cxnChg chg="mod">
          <ac:chgData name="Reza" userId="25acf688-aded-4b6f-af4e-29555bb6f857" providerId="ADAL" clId="{3156D8BF-9643-48E9-944A-24DBDCE306C0}" dt="2023-02-02T18:56:58.711" v="676" actId="1037"/>
          <ac:cxnSpMkLst>
            <pc:docMk/>
            <pc:sldMk cId="2952478764" sldId="257"/>
            <ac:cxnSpMk id="174" creationId="{FC1DDDBA-2E29-4CCF-B966-109D09A5D615}"/>
          </ac:cxnSpMkLst>
        </pc:cxnChg>
        <pc:cxnChg chg="mod">
          <ac:chgData name="Reza" userId="25acf688-aded-4b6f-af4e-29555bb6f857" providerId="ADAL" clId="{3156D8BF-9643-48E9-944A-24DBDCE306C0}" dt="2023-02-02T14:54:26.553" v="213" actId="1037"/>
          <ac:cxnSpMkLst>
            <pc:docMk/>
            <pc:sldMk cId="2952478764" sldId="257"/>
            <ac:cxnSpMk id="200" creationId="{00E91B0C-2E61-4013-8711-0CEB13DFD97C}"/>
          </ac:cxnSpMkLst>
        </pc:cxnChg>
        <pc:cxnChg chg="mod">
          <ac:chgData name="Reza" userId="25acf688-aded-4b6f-af4e-29555bb6f857" providerId="ADAL" clId="{3156D8BF-9643-48E9-944A-24DBDCE306C0}" dt="2023-02-02T18:54:48.601" v="641" actId="1037"/>
          <ac:cxnSpMkLst>
            <pc:docMk/>
            <pc:sldMk cId="2952478764" sldId="257"/>
            <ac:cxnSpMk id="230" creationId="{4116EF6B-FD30-4AB6-BEA3-DB42CD41E6AE}"/>
          </ac:cxnSpMkLst>
        </pc:cxnChg>
        <pc:cxnChg chg="mod">
          <ac:chgData name="Reza" userId="25acf688-aded-4b6f-af4e-29555bb6f857" providerId="ADAL" clId="{3156D8BF-9643-48E9-944A-24DBDCE306C0}" dt="2023-02-02T19:20:19.546" v="750" actId="14100"/>
          <ac:cxnSpMkLst>
            <pc:docMk/>
            <pc:sldMk cId="2952478764" sldId="257"/>
            <ac:cxnSpMk id="237" creationId="{1D84127C-0ED9-4DEA-A06E-4EC4DB123126}"/>
          </ac:cxnSpMkLst>
        </pc:cxnChg>
        <pc:cxnChg chg="mod">
          <ac:chgData name="Reza" userId="25acf688-aded-4b6f-af4e-29555bb6f857" providerId="ADAL" clId="{3156D8BF-9643-48E9-944A-24DBDCE306C0}" dt="2023-02-02T14:54:35.480" v="220" actId="1038"/>
          <ac:cxnSpMkLst>
            <pc:docMk/>
            <pc:sldMk cId="2952478764" sldId="257"/>
            <ac:cxnSpMk id="247" creationId="{2674680F-7DDC-4948-8571-713A71DA9D17}"/>
          </ac:cxnSpMkLst>
        </pc:cxnChg>
        <pc:cxnChg chg="mod">
          <ac:chgData name="Reza" userId="25acf688-aded-4b6f-af4e-29555bb6f857" providerId="ADAL" clId="{3156D8BF-9643-48E9-944A-24DBDCE306C0}" dt="2023-02-02T18:54:48.601" v="641" actId="1037"/>
          <ac:cxnSpMkLst>
            <pc:docMk/>
            <pc:sldMk cId="2952478764" sldId="257"/>
            <ac:cxnSpMk id="253" creationId="{4CB17967-470D-4B57-8F8C-7142BD95590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F5306-CABB-4A7D-AC86-21A37D5E489E}" type="datetimeFigureOut">
              <a:rPr lang="en-US" smtClean="0"/>
              <a:t>2023-02-02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B0606-0112-4EFA-A4B4-32A97AF7488D}" type="slidenum">
              <a:rPr lang="en-US" smtClean="0"/>
              <a:t>‹#›</a:t>
            </a:fld>
            <a:endParaRPr lang="en-US"/>
          </a:p>
        </p:txBody>
      </p:sp>
    </p:spTree>
    <p:extLst>
      <p:ext uri="{BB962C8B-B14F-4D97-AF65-F5344CB8AC3E}">
        <p14:creationId xmlns:p14="http://schemas.microsoft.com/office/powerpoint/2010/main" val="318737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B0606-0112-4EFA-A4B4-32A97AF7488D}" type="slidenum">
              <a:rPr lang="en-US" smtClean="0"/>
              <a:t>1</a:t>
            </a:fld>
            <a:endParaRPr lang="en-US"/>
          </a:p>
        </p:txBody>
      </p:sp>
    </p:spTree>
    <p:extLst>
      <p:ext uri="{BB962C8B-B14F-4D97-AF65-F5344CB8AC3E}">
        <p14:creationId xmlns:p14="http://schemas.microsoft.com/office/powerpoint/2010/main" val="298499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29E17-953E-4CA1-A3FA-CE23C46571A5}" type="datetimeFigureOut">
              <a:rPr lang="en-US" smtClean="0"/>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368399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29E17-953E-4CA1-A3FA-CE23C46571A5}" type="datetimeFigureOut">
              <a:rPr lang="en-US" smtClean="0"/>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279226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29E17-953E-4CA1-A3FA-CE23C46571A5}" type="datetimeFigureOut">
              <a:rPr lang="en-US" smtClean="0"/>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356634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29E17-953E-4CA1-A3FA-CE23C46571A5}" type="datetimeFigureOut">
              <a:rPr lang="en-US" smtClean="0"/>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297187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29E17-953E-4CA1-A3FA-CE23C46571A5}" type="datetimeFigureOut">
              <a:rPr lang="en-US" smtClean="0"/>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137849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29E17-953E-4CA1-A3FA-CE23C46571A5}" type="datetimeFigureOut">
              <a:rPr lang="en-US" smtClean="0"/>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129164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29E17-953E-4CA1-A3FA-CE23C46571A5}" type="datetimeFigureOut">
              <a:rPr lang="en-US" smtClean="0"/>
              <a:t>2023-02-02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138022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29E17-953E-4CA1-A3FA-CE23C46571A5}" type="datetimeFigureOut">
              <a:rPr lang="en-US" smtClean="0"/>
              <a:t>2023-02-02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273130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29E17-953E-4CA1-A3FA-CE23C46571A5}" type="datetimeFigureOut">
              <a:rPr lang="en-US" smtClean="0"/>
              <a:t>2023-02-02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95705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9C29E17-953E-4CA1-A3FA-CE23C46571A5}" type="datetimeFigureOut">
              <a:rPr lang="en-US" smtClean="0"/>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178079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9C29E17-953E-4CA1-A3FA-CE23C46571A5}" type="datetimeFigureOut">
              <a:rPr lang="en-US" smtClean="0"/>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E09B1-E749-4959-87FC-D9DBE9A12609}" type="slidenum">
              <a:rPr lang="en-US" smtClean="0"/>
              <a:t>‹#›</a:t>
            </a:fld>
            <a:endParaRPr lang="en-US"/>
          </a:p>
        </p:txBody>
      </p:sp>
    </p:spTree>
    <p:extLst>
      <p:ext uri="{BB962C8B-B14F-4D97-AF65-F5344CB8AC3E}">
        <p14:creationId xmlns:p14="http://schemas.microsoft.com/office/powerpoint/2010/main" val="42076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A9C29E17-953E-4CA1-A3FA-CE23C46571A5}" type="datetimeFigureOut">
              <a:rPr lang="en-US" smtClean="0"/>
              <a:t>2023-02-02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C0E09B1-E749-4959-87FC-D9DBE9A12609}" type="slidenum">
              <a:rPr lang="en-US" smtClean="0"/>
              <a:t>‹#›</a:t>
            </a:fld>
            <a:endParaRPr lang="en-US"/>
          </a:p>
        </p:txBody>
      </p:sp>
    </p:spTree>
    <p:extLst>
      <p:ext uri="{BB962C8B-B14F-4D97-AF65-F5344CB8AC3E}">
        <p14:creationId xmlns:p14="http://schemas.microsoft.com/office/powerpoint/2010/main" val="660735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svg"/><Relationship Id="rId38"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svg"/><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8" Type="http://schemas.openxmlformats.org/officeDocument/2006/relationships/image" Target="../media/image6.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1B906F75-FFC1-48A9-9D8F-1F2B16D3D4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7243" y="-45720"/>
            <a:ext cx="7601263" cy="5873274"/>
          </a:xfrm>
        </p:spPr>
      </p:pic>
      <p:sp>
        <p:nvSpPr>
          <p:cNvPr id="6" name="TextBox 5">
            <a:extLst>
              <a:ext uri="{FF2B5EF4-FFF2-40B4-BE49-F238E27FC236}">
                <a16:creationId xmlns:a16="http://schemas.microsoft.com/office/drawing/2014/main" id="{B00641D5-4EB7-43F2-A064-21B4664F4941}"/>
              </a:ext>
            </a:extLst>
          </p:cNvPr>
          <p:cNvSpPr txBox="1"/>
          <p:nvPr/>
        </p:nvSpPr>
        <p:spPr>
          <a:xfrm>
            <a:off x="10805793" y="2436604"/>
            <a:ext cx="21548094" cy="2677656"/>
          </a:xfrm>
          <a:prstGeom prst="rect">
            <a:avLst/>
          </a:prstGeom>
          <a:noFill/>
        </p:spPr>
        <p:txBody>
          <a:bodyPr wrap="square" rtlCol="0">
            <a:spAutoFit/>
          </a:bodyPr>
          <a:lstStyle/>
          <a:p>
            <a:pPr algn="ctr"/>
            <a:r>
              <a:rPr lang="en-US" sz="6000" dirty="0"/>
              <a:t>Maryam </a:t>
            </a:r>
            <a:r>
              <a:rPr lang="en-US" sz="6000" dirty="0" err="1"/>
              <a:t>Ataei</a:t>
            </a:r>
            <a:r>
              <a:rPr lang="en-US" sz="6000" dirty="0"/>
              <a:t> </a:t>
            </a:r>
            <a:r>
              <a:rPr lang="en-US" sz="6000" dirty="0" err="1"/>
              <a:t>Kachooei</a:t>
            </a:r>
            <a:r>
              <a:rPr lang="en-US" sz="6000" dirty="0"/>
              <a:t>       </a:t>
            </a:r>
          </a:p>
          <a:p>
            <a:pPr algn="ctr"/>
            <a:r>
              <a:rPr lang="en-US" sz="6000" dirty="0"/>
              <a:t>Advisor: Prof. Mark Claypool</a:t>
            </a:r>
          </a:p>
          <a:p>
            <a:pPr algn="ctr"/>
            <a:r>
              <a:rPr lang="en-US" sz="4800" dirty="0"/>
              <a:t>Department of Computer Science</a:t>
            </a:r>
          </a:p>
        </p:txBody>
      </p:sp>
      <p:sp>
        <p:nvSpPr>
          <p:cNvPr id="9" name="Rectangle 8">
            <a:extLst>
              <a:ext uri="{FF2B5EF4-FFF2-40B4-BE49-F238E27FC236}">
                <a16:creationId xmlns:a16="http://schemas.microsoft.com/office/drawing/2014/main" id="{EF7DBEC4-039D-46BA-BC8A-C2B81309BABC}"/>
              </a:ext>
            </a:extLst>
          </p:cNvPr>
          <p:cNvSpPr/>
          <p:nvPr/>
        </p:nvSpPr>
        <p:spPr>
          <a:xfrm>
            <a:off x="522922" y="182881"/>
            <a:ext cx="42865357" cy="5235590"/>
          </a:xfrm>
          <a:prstGeom prst="rect">
            <a:avLst/>
          </a:prstGeom>
          <a:noFill/>
          <a:ln w="114300">
            <a:solidFill>
              <a:srgbClr val="C92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0EDDB4-BB0A-46FA-A4F1-879DF65271FD}"/>
              </a:ext>
            </a:extLst>
          </p:cNvPr>
          <p:cNvSpPr/>
          <p:nvPr/>
        </p:nvSpPr>
        <p:spPr>
          <a:xfrm>
            <a:off x="797243" y="390366"/>
            <a:ext cx="42296714" cy="4812923"/>
          </a:xfrm>
          <a:prstGeom prst="rect">
            <a:avLst/>
          </a:prstGeom>
          <a:noFill/>
          <a:ln w="101600">
            <a:solidFill>
              <a:srgbClr val="B2B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3450B77-28B0-459E-81DC-2AC0032FB6CE}"/>
              </a:ext>
            </a:extLst>
          </p:cNvPr>
          <p:cNvSpPr txBox="1"/>
          <p:nvPr/>
        </p:nvSpPr>
        <p:spPr>
          <a:xfrm>
            <a:off x="12089130" y="863372"/>
            <a:ext cx="19712940" cy="1631216"/>
          </a:xfrm>
          <a:prstGeom prst="rect">
            <a:avLst/>
          </a:prstGeom>
          <a:noFill/>
        </p:spPr>
        <p:txBody>
          <a:bodyPr wrap="square" rtlCol="0">
            <a:spAutoFit/>
          </a:bodyPr>
          <a:lstStyle/>
          <a:p>
            <a:r>
              <a:rPr lang="en-US" sz="10000" b="1" dirty="0">
                <a:latin typeface="+mj-lt"/>
              </a:rPr>
              <a:t>Fixing TCP Slow Start for Slow Fat Links</a:t>
            </a:r>
          </a:p>
        </p:txBody>
      </p:sp>
      <p:sp>
        <p:nvSpPr>
          <p:cNvPr id="41" name="TextBox 40">
            <a:extLst>
              <a:ext uri="{FF2B5EF4-FFF2-40B4-BE49-F238E27FC236}">
                <a16:creationId xmlns:a16="http://schemas.microsoft.com/office/drawing/2014/main" id="{EF2CEB92-AD91-4567-8B7F-58E0FBB8F0BD}"/>
              </a:ext>
            </a:extLst>
          </p:cNvPr>
          <p:cNvSpPr txBox="1"/>
          <p:nvPr/>
        </p:nvSpPr>
        <p:spPr>
          <a:xfrm>
            <a:off x="14032997" y="7581146"/>
            <a:ext cx="15908446" cy="721736"/>
          </a:xfrm>
          <a:prstGeom prst="rect">
            <a:avLst/>
          </a:prstGeom>
          <a:noFill/>
        </p:spPr>
        <p:txBody>
          <a:bodyPr wrap="square" rtlCol="0">
            <a:spAutoFit/>
          </a:bodyPr>
          <a:lstStyle/>
          <a:p>
            <a:pPr marR="0" lvl="0" rtl="0">
              <a:lnSpc>
                <a:spcPct val="107000"/>
              </a:lnSpc>
              <a:spcBef>
                <a:spcPts val="0"/>
              </a:spcBef>
              <a:spcAft>
                <a:spcPts val="0"/>
              </a:spcAft>
              <a:tabLst>
                <a:tab pos="457200" algn="l"/>
              </a:tabLs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EEFC6FB4-38D0-4E62-8FB5-FEBA568EF481}"/>
              </a:ext>
            </a:extLst>
          </p:cNvPr>
          <p:cNvGrpSpPr/>
          <p:nvPr/>
        </p:nvGrpSpPr>
        <p:grpSpPr>
          <a:xfrm>
            <a:off x="645470" y="5868494"/>
            <a:ext cx="12742932" cy="8385939"/>
            <a:chOff x="645470" y="5868494"/>
            <a:chExt cx="12742932" cy="8385939"/>
          </a:xfrm>
        </p:grpSpPr>
        <p:sp>
          <p:nvSpPr>
            <p:cNvPr id="23" name="TextBox 22">
              <a:extLst>
                <a:ext uri="{FF2B5EF4-FFF2-40B4-BE49-F238E27FC236}">
                  <a16:creationId xmlns:a16="http://schemas.microsoft.com/office/drawing/2014/main" id="{9BFB34CE-3EA5-49FF-9E53-30F9C55587D1}"/>
                </a:ext>
              </a:extLst>
            </p:cNvPr>
            <p:cNvSpPr txBox="1"/>
            <p:nvPr/>
          </p:nvSpPr>
          <p:spPr>
            <a:xfrm>
              <a:off x="645471" y="7604920"/>
              <a:ext cx="12742931" cy="6649513"/>
            </a:xfrm>
            <a:prstGeom prst="rect">
              <a:avLst/>
            </a:prstGeom>
            <a:noFill/>
          </p:spPr>
          <p:txBody>
            <a:bodyPr wrap="square" rtlCol="0">
              <a:spAutoFit/>
            </a:bodyPr>
            <a:lstStyle/>
            <a:p>
              <a:pPr marL="0" marR="0" algn="just">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Satellite networks are an essential part of modern network infrastructures. The critical challenge of these networks is to overcome the inherent high latencies that are detrimental to TCP throughputs. We improve TCP performance by using bandwidth estimation to more quickly increase throughput for links with high latency. We evaluate the proposed slow start algorithm over a commercial geostationary satellite link. Our preliminary results indicate that our proposed slow start adjustments improve start-up performance over satellite links, outperforming the measured alternatives.</a:t>
              </a:r>
            </a:p>
          </p:txBody>
        </p:sp>
        <p:grpSp>
          <p:nvGrpSpPr>
            <p:cNvPr id="119" name="Group 118">
              <a:extLst>
                <a:ext uri="{FF2B5EF4-FFF2-40B4-BE49-F238E27FC236}">
                  <a16:creationId xmlns:a16="http://schemas.microsoft.com/office/drawing/2014/main" id="{FD5DCB63-B10E-43A6-B423-48E79410DD0E}"/>
                </a:ext>
              </a:extLst>
            </p:cNvPr>
            <p:cNvGrpSpPr/>
            <p:nvPr/>
          </p:nvGrpSpPr>
          <p:grpSpPr>
            <a:xfrm>
              <a:off x="645470" y="5868494"/>
              <a:ext cx="12627331" cy="1298448"/>
              <a:chOff x="606213" y="5654489"/>
              <a:chExt cx="12627331" cy="1298448"/>
            </a:xfrm>
          </p:grpSpPr>
          <p:sp>
            <p:nvSpPr>
              <p:cNvPr id="22" name="TextBox 21">
                <a:extLst>
                  <a:ext uri="{FF2B5EF4-FFF2-40B4-BE49-F238E27FC236}">
                    <a16:creationId xmlns:a16="http://schemas.microsoft.com/office/drawing/2014/main" id="{003348A2-4EBE-4BB1-85E9-B0219B48C061}"/>
                  </a:ext>
                </a:extLst>
              </p:cNvPr>
              <p:cNvSpPr txBox="1"/>
              <p:nvPr/>
            </p:nvSpPr>
            <p:spPr>
              <a:xfrm>
                <a:off x="1951896" y="5844052"/>
                <a:ext cx="11281648" cy="1015663"/>
              </a:xfrm>
              <a:prstGeom prst="rect">
                <a:avLst/>
              </a:prstGeom>
              <a:noFill/>
            </p:spPr>
            <p:txBody>
              <a:bodyPr wrap="square" rtlCol="0">
                <a:spAutoFit/>
              </a:bodyPr>
              <a:lstStyle/>
              <a:p>
                <a:r>
                  <a:rPr lang="en-US" sz="6000" b="1" dirty="0"/>
                  <a:t>Abstract</a:t>
                </a:r>
              </a:p>
            </p:txBody>
          </p:sp>
          <p:pic>
            <p:nvPicPr>
              <p:cNvPr id="100" name="Graphic 99" descr="Teacher with solid fill">
                <a:extLst>
                  <a:ext uri="{FF2B5EF4-FFF2-40B4-BE49-F238E27FC236}">
                    <a16:creationId xmlns:a16="http://schemas.microsoft.com/office/drawing/2014/main" id="{008FD9B2-C76A-4B22-845A-87747DE33B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213" y="5654489"/>
                <a:ext cx="1298448" cy="1298448"/>
              </a:xfrm>
              <a:prstGeom prst="rect">
                <a:avLst/>
              </a:prstGeom>
            </p:spPr>
          </p:pic>
        </p:grpSp>
      </p:grpSp>
      <p:grpSp>
        <p:nvGrpSpPr>
          <p:cNvPr id="33" name="Group 32">
            <a:extLst>
              <a:ext uri="{FF2B5EF4-FFF2-40B4-BE49-F238E27FC236}">
                <a16:creationId xmlns:a16="http://schemas.microsoft.com/office/drawing/2014/main" id="{C688FB1D-A5AA-43FF-8686-E08F52AD91B2}"/>
              </a:ext>
            </a:extLst>
          </p:cNvPr>
          <p:cNvGrpSpPr/>
          <p:nvPr/>
        </p:nvGrpSpPr>
        <p:grpSpPr>
          <a:xfrm>
            <a:off x="29549073" y="22370453"/>
            <a:ext cx="13538965" cy="5450675"/>
            <a:chOff x="29549073" y="22675253"/>
            <a:chExt cx="13538965" cy="5450675"/>
          </a:xfrm>
        </p:grpSpPr>
        <p:sp>
          <p:nvSpPr>
            <p:cNvPr id="49" name="TextBox 48">
              <a:extLst>
                <a:ext uri="{FF2B5EF4-FFF2-40B4-BE49-F238E27FC236}">
                  <a16:creationId xmlns:a16="http://schemas.microsoft.com/office/drawing/2014/main" id="{57339F1E-5D24-41FF-B6B6-D98E1DF2045F}"/>
                </a:ext>
              </a:extLst>
            </p:cNvPr>
            <p:cNvSpPr txBox="1"/>
            <p:nvPr/>
          </p:nvSpPr>
          <p:spPr>
            <a:xfrm>
              <a:off x="29674588" y="24307960"/>
              <a:ext cx="13413450" cy="3817968"/>
            </a:xfrm>
            <a:prstGeom prst="rect">
              <a:avLst/>
            </a:prstGeom>
            <a:noFill/>
          </p:spPr>
          <p:txBody>
            <a:bodyPr wrap="square" rtlCol="0">
              <a:spAutoFit/>
            </a:bodyPr>
            <a:lstStyle/>
            <a:p>
              <a:pPr marL="571500" marR="0" lvl="0" indent="-571500" algn="just">
                <a:lnSpc>
                  <a:spcPct val="107000"/>
                </a:lnSpc>
                <a:spcBef>
                  <a:spcPts val="0"/>
                </a:spcBef>
                <a:spcAft>
                  <a:spcPts val="1800"/>
                </a:spcAft>
                <a:buFont typeface="Wingdings" panose="05000000000000000000" pitchFamily="2" charset="2"/>
                <a:buChar char="ü"/>
                <a:tabLst>
                  <a:tab pos="457200" algn="l"/>
                </a:tabLst>
              </a:pPr>
              <a:r>
                <a:rPr lang="en-US" sz="4000" dirty="0" err="1">
                  <a:effectLst/>
                  <a:latin typeface="Calibri" panose="020F0502020204030204" pitchFamily="34" charset="0"/>
                  <a:ea typeface="Calibri" panose="020F0502020204030204" pitchFamily="34" charset="0"/>
                  <a:cs typeface="Calibri" panose="020F0502020204030204" pitchFamily="34" charset="0"/>
                </a:rPr>
                <a:t>HyStart</a:t>
              </a:r>
              <a:r>
                <a:rPr lang="en-US" sz="4000" dirty="0">
                  <a:effectLst/>
                  <a:latin typeface="Calibri" panose="020F0502020204030204" pitchFamily="34" charset="0"/>
                  <a:ea typeface="Calibri" panose="020F0502020204030204" pitchFamily="34" charset="0"/>
                  <a:cs typeface="Calibri" panose="020F0502020204030204" pitchFamily="34" charset="0"/>
                </a:rPr>
                <a:t> on: Exit too early, underutilization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just">
                <a:lnSpc>
                  <a:spcPct val="107000"/>
                </a:lnSpc>
                <a:spcBef>
                  <a:spcPts val="0"/>
                </a:spcBef>
                <a:spcAft>
                  <a:spcPts val="1800"/>
                </a:spcAft>
                <a:buFont typeface="Wingdings" panose="05000000000000000000" pitchFamily="2" charset="2"/>
                <a:buChar char="ü"/>
                <a:tabLst>
                  <a:tab pos="457200" algn="l"/>
                </a:tabLst>
              </a:pPr>
              <a:r>
                <a:rPr lang="en-US" sz="4000" dirty="0" err="1">
                  <a:effectLst/>
                  <a:latin typeface="Calibri" panose="020F0502020204030204" pitchFamily="34" charset="0"/>
                  <a:ea typeface="Calibri" panose="020F0502020204030204" pitchFamily="34" charset="0"/>
                  <a:cs typeface="Calibri" panose="020F0502020204030204" pitchFamily="34" charset="0"/>
                </a:rPr>
                <a:t>HyStart</a:t>
              </a:r>
              <a:r>
                <a:rPr lang="en-US" sz="4000" dirty="0">
                  <a:effectLst/>
                  <a:latin typeface="Calibri" panose="020F0502020204030204" pitchFamily="34" charset="0"/>
                  <a:ea typeface="Calibri" panose="020F0502020204030204" pitchFamily="34" charset="0"/>
                  <a:cs typeface="Calibri" panose="020F0502020204030204" pitchFamily="34" charset="0"/>
                </a:rPr>
                <a:t> off: Exit too late, Overshooting, Packet loss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just">
                <a:lnSpc>
                  <a:spcPct val="107000"/>
                </a:lnSpc>
                <a:spcBef>
                  <a:spcPts val="0"/>
                </a:spcBef>
                <a:spcAft>
                  <a:spcPts val="0"/>
                </a:spcAft>
                <a:buFont typeface="Wingdings" panose="05000000000000000000" pitchFamily="2" charset="2"/>
                <a:buChar char="ü"/>
                <a:tabLst>
                  <a:tab pos="457200" algn="l"/>
                </a:tabLst>
              </a:pPr>
              <a:r>
                <a:rPr lang="en-US" sz="4000" dirty="0">
                  <a:effectLst/>
                  <a:latin typeface="Calibri" panose="020F0502020204030204" pitchFamily="34" charset="0"/>
                  <a:ea typeface="Calibri" panose="020F0502020204030204" pitchFamily="34" charset="0"/>
                  <a:cs typeface="Calibri" panose="020F0502020204030204" pitchFamily="34" charset="0"/>
                </a:rPr>
                <a:t>BEST: Shorter download times for 80 </a:t>
              </a:r>
              <a:r>
                <a:rPr lang="en-US" sz="4000" dirty="0" err="1">
                  <a:effectLst/>
                  <a:latin typeface="Calibri" panose="020F0502020204030204" pitchFamily="34" charset="0"/>
                  <a:ea typeface="Calibri" panose="020F0502020204030204" pitchFamily="34" charset="0"/>
                  <a:cs typeface="Calibri" panose="020F0502020204030204" pitchFamily="34" charset="0"/>
                </a:rPr>
                <a:t>MByte</a:t>
              </a:r>
              <a:r>
                <a:rPr lang="en-US" sz="4000" dirty="0">
                  <a:effectLst/>
                  <a:latin typeface="Calibri" panose="020F0502020204030204" pitchFamily="34" charset="0"/>
                  <a:ea typeface="Calibri" panose="020F0502020204030204" pitchFamily="34" charset="0"/>
                  <a:cs typeface="Calibri" panose="020F0502020204030204" pitchFamily="34" charset="0"/>
                </a:rPr>
                <a:t> objects than </a:t>
              </a:r>
              <a:r>
                <a:rPr lang="en-US" sz="4000" dirty="0" err="1">
                  <a:effectLst/>
                  <a:latin typeface="Calibri" panose="020F0502020204030204" pitchFamily="34" charset="0"/>
                  <a:ea typeface="Calibri" panose="020F0502020204030204" pitchFamily="34" charset="0"/>
                  <a:cs typeface="Calibri" panose="020F0502020204030204" pitchFamily="34" charset="0"/>
                </a:rPr>
                <a:t>HyStart</a:t>
              </a:r>
              <a:r>
                <a:rPr lang="en-US" sz="4000" dirty="0">
                  <a:effectLst/>
                  <a:latin typeface="Calibri" panose="020F0502020204030204" pitchFamily="34" charset="0"/>
                  <a:ea typeface="Calibri" panose="020F0502020204030204" pitchFamily="34" charset="0"/>
                  <a:cs typeface="Calibri" panose="020F0502020204030204" pitchFamily="34" charset="0"/>
                </a:rPr>
                <a:t> on or </a:t>
              </a:r>
              <a:r>
                <a:rPr lang="en-US" sz="4000" dirty="0" err="1">
                  <a:effectLst/>
                  <a:latin typeface="Calibri" panose="020F0502020204030204" pitchFamily="34" charset="0"/>
                  <a:ea typeface="Calibri" panose="020F0502020204030204" pitchFamily="34" charset="0"/>
                  <a:cs typeface="Calibri" panose="020F0502020204030204" pitchFamily="34" charset="0"/>
                </a:rPr>
                <a:t>HyStart</a:t>
              </a:r>
              <a:r>
                <a:rPr lang="en-US" sz="4000" dirty="0">
                  <a:effectLst/>
                  <a:latin typeface="Calibri" panose="020F0502020204030204" pitchFamily="34" charset="0"/>
                  <a:ea typeface="Calibri" panose="020F0502020204030204" pitchFamily="34" charset="0"/>
                  <a:cs typeface="Calibri" panose="020F0502020204030204" pitchFamily="34" charset="0"/>
                </a:rPr>
                <a:t> off with more substantial improvements for smaller bottleneck queue sizes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oup 28">
              <a:extLst>
                <a:ext uri="{FF2B5EF4-FFF2-40B4-BE49-F238E27FC236}">
                  <a16:creationId xmlns:a16="http://schemas.microsoft.com/office/drawing/2014/main" id="{797A1943-C1E6-42FF-8BAB-BC545678E8DF}"/>
                </a:ext>
              </a:extLst>
            </p:cNvPr>
            <p:cNvGrpSpPr/>
            <p:nvPr/>
          </p:nvGrpSpPr>
          <p:grpSpPr>
            <a:xfrm>
              <a:off x="29549073" y="22675253"/>
              <a:ext cx="12463335" cy="1412550"/>
              <a:chOff x="30828168" y="23392300"/>
              <a:chExt cx="12463335" cy="1412550"/>
            </a:xfrm>
          </p:grpSpPr>
          <p:sp>
            <p:nvSpPr>
              <p:cNvPr id="47" name="TextBox 46">
                <a:extLst>
                  <a:ext uri="{FF2B5EF4-FFF2-40B4-BE49-F238E27FC236}">
                    <a16:creationId xmlns:a16="http://schemas.microsoft.com/office/drawing/2014/main" id="{531B01C1-2514-4311-8590-3A3BC9F2E833}"/>
                  </a:ext>
                </a:extLst>
              </p:cNvPr>
              <p:cNvSpPr txBox="1"/>
              <p:nvPr/>
            </p:nvSpPr>
            <p:spPr>
              <a:xfrm>
                <a:off x="32037764" y="23789187"/>
                <a:ext cx="11253739" cy="1015663"/>
              </a:xfrm>
              <a:prstGeom prst="rect">
                <a:avLst/>
              </a:prstGeom>
              <a:noFill/>
            </p:spPr>
            <p:txBody>
              <a:bodyPr wrap="square" rtlCol="0">
                <a:spAutoFit/>
              </a:bodyPr>
              <a:lstStyle/>
              <a:p>
                <a:r>
                  <a:rPr lang="en-US" sz="6000" b="1" dirty="0"/>
                  <a:t>Conclusion</a:t>
                </a:r>
              </a:p>
            </p:txBody>
          </p:sp>
          <p:pic>
            <p:nvPicPr>
              <p:cNvPr id="116" name="Graphic 115" descr="Scroll with solid fill">
                <a:extLst>
                  <a:ext uri="{FF2B5EF4-FFF2-40B4-BE49-F238E27FC236}">
                    <a16:creationId xmlns:a16="http://schemas.microsoft.com/office/drawing/2014/main" id="{A3E91708-537E-46EE-A5B8-828CF7E66D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28168" y="23392300"/>
                <a:ext cx="1289457" cy="1289457"/>
              </a:xfrm>
              <a:prstGeom prst="rect">
                <a:avLst/>
              </a:prstGeom>
            </p:spPr>
          </p:pic>
        </p:grpSp>
      </p:grpSp>
      <p:grpSp>
        <p:nvGrpSpPr>
          <p:cNvPr id="3" name="Group 2">
            <a:extLst>
              <a:ext uri="{FF2B5EF4-FFF2-40B4-BE49-F238E27FC236}">
                <a16:creationId xmlns:a16="http://schemas.microsoft.com/office/drawing/2014/main" id="{C82D8B13-2012-4A17-8929-C6A6FB0BD0D7}"/>
              </a:ext>
            </a:extLst>
          </p:cNvPr>
          <p:cNvGrpSpPr/>
          <p:nvPr/>
        </p:nvGrpSpPr>
        <p:grpSpPr>
          <a:xfrm>
            <a:off x="252361" y="14783985"/>
            <a:ext cx="13412056" cy="17556341"/>
            <a:chOff x="252361" y="14783985"/>
            <a:chExt cx="13412056" cy="17556341"/>
          </a:xfrm>
        </p:grpSpPr>
        <p:sp>
          <p:nvSpPr>
            <p:cNvPr id="58" name="TextBox 57">
              <a:extLst>
                <a:ext uri="{FF2B5EF4-FFF2-40B4-BE49-F238E27FC236}">
                  <a16:creationId xmlns:a16="http://schemas.microsoft.com/office/drawing/2014/main" id="{D1A7298B-0EB9-441A-BCAB-DB2EBA004584}"/>
                </a:ext>
              </a:extLst>
            </p:cNvPr>
            <p:cNvSpPr txBox="1"/>
            <p:nvPr/>
          </p:nvSpPr>
          <p:spPr>
            <a:xfrm>
              <a:off x="483332" y="16519434"/>
              <a:ext cx="12845324" cy="2039020"/>
            </a:xfrm>
            <a:prstGeom prst="rect">
              <a:avLst/>
            </a:prstGeom>
            <a:noFill/>
          </p:spPr>
          <p:txBody>
            <a:bodyPr wrap="square" rtlCol="0">
              <a:spAutoFit/>
            </a:bodyPr>
            <a:lstStyle/>
            <a:p>
              <a:pPr algn="just">
                <a:lnSpc>
                  <a:spcPct val="107000"/>
                </a:lnSpc>
                <a:tabLst>
                  <a:tab pos="457200" algn="l"/>
                </a:tabLst>
              </a:pPr>
              <a:endParaRPr lang="en-US" sz="4000" dirty="0"/>
            </a:p>
            <a:p>
              <a:pPr marL="342900" marR="0" lvl="0" indent="-342900" algn="just">
                <a:lnSpc>
                  <a:spcPct val="107000"/>
                </a:lnSpc>
                <a:spcBef>
                  <a:spcPts val="0"/>
                </a:spcBef>
                <a:spcAft>
                  <a:spcPts val="0"/>
                </a:spcAft>
                <a:buFont typeface="Arial" panose="020B0604020202020204" pitchFamily="34" charset="0"/>
                <a:buChar char="•"/>
                <a:tabLst>
                  <a:tab pos="457200" algn="l"/>
                </a:tabLst>
              </a:pPr>
              <a:endParaRPr lang="en-US" sz="4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4" name="Group 93">
              <a:extLst>
                <a:ext uri="{FF2B5EF4-FFF2-40B4-BE49-F238E27FC236}">
                  <a16:creationId xmlns:a16="http://schemas.microsoft.com/office/drawing/2014/main" id="{4EE6A08C-5AB9-4D43-92E6-C863211300F4}"/>
                </a:ext>
              </a:extLst>
            </p:cNvPr>
            <p:cNvGrpSpPr/>
            <p:nvPr/>
          </p:nvGrpSpPr>
          <p:grpSpPr>
            <a:xfrm>
              <a:off x="1053897" y="27587466"/>
              <a:ext cx="4907746" cy="4752860"/>
              <a:chOff x="7587772" y="24633257"/>
              <a:chExt cx="4907746" cy="4752860"/>
            </a:xfrm>
          </p:grpSpPr>
          <p:pic>
            <p:nvPicPr>
              <p:cNvPr id="91" name="Picture 90" descr="Chart, line chart&#10;&#10;Description automatically generated">
                <a:extLst>
                  <a:ext uri="{FF2B5EF4-FFF2-40B4-BE49-F238E27FC236}">
                    <a16:creationId xmlns:a16="http://schemas.microsoft.com/office/drawing/2014/main" id="{66E74867-8048-4657-AF48-9F4A3892C8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7772" y="24633257"/>
                <a:ext cx="4748878" cy="3592630"/>
              </a:xfrm>
              <a:prstGeom prst="rect">
                <a:avLst/>
              </a:prstGeom>
            </p:spPr>
          </p:pic>
          <p:sp>
            <p:nvSpPr>
              <p:cNvPr id="92" name="TextBox 91">
                <a:extLst>
                  <a:ext uri="{FF2B5EF4-FFF2-40B4-BE49-F238E27FC236}">
                    <a16:creationId xmlns:a16="http://schemas.microsoft.com/office/drawing/2014/main" id="{3EE097C4-CA27-4520-8BFB-AFB64E8D0140}"/>
                  </a:ext>
                </a:extLst>
              </p:cNvPr>
              <p:cNvSpPr txBox="1"/>
              <p:nvPr/>
            </p:nvSpPr>
            <p:spPr>
              <a:xfrm>
                <a:off x="7727418" y="28247344"/>
                <a:ext cx="4768100" cy="1138773"/>
              </a:xfrm>
              <a:prstGeom prst="rect">
                <a:avLst/>
              </a:prstGeom>
              <a:noFill/>
            </p:spPr>
            <p:txBody>
              <a:bodyPr wrap="none" rtlCol="0">
                <a:spAutoFit/>
              </a:bodyPr>
              <a:lstStyle/>
              <a:p>
                <a:r>
                  <a:rPr lang="en-US" sz="3400" b="0" i="0" dirty="0">
                    <a:effectLst/>
                  </a:rPr>
                  <a:t>Time to download objects</a:t>
                </a:r>
              </a:p>
              <a:p>
                <a:r>
                  <a:rPr lang="en-US" sz="3400" b="0" i="0" dirty="0">
                    <a:effectLst/>
                  </a:rPr>
                  <a:t>of different sizes</a:t>
                </a:r>
                <a:endParaRPr lang="en-US" sz="3400" dirty="0"/>
              </a:p>
            </p:txBody>
          </p:sp>
        </p:grpSp>
        <p:grpSp>
          <p:nvGrpSpPr>
            <p:cNvPr id="10" name="Group 9">
              <a:extLst>
                <a:ext uri="{FF2B5EF4-FFF2-40B4-BE49-F238E27FC236}">
                  <a16:creationId xmlns:a16="http://schemas.microsoft.com/office/drawing/2014/main" id="{C83BC0F9-A5FF-444F-89E7-C9A528DBEE5E}"/>
                </a:ext>
              </a:extLst>
            </p:cNvPr>
            <p:cNvGrpSpPr/>
            <p:nvPr/>
          </p:nvGrpSpPr>
          <p:grpSpPr>
            <a:xfrm>
              <a:off x="645470" y="14783985"/>
              <a:ext cx="12972239" cy="1298448"/>
              <a:chOff x="645470" y="14783985"/>
              <a:chExt cx="12972239" cy="1298448"/>
            </a:xfrm>
          </p:grpSpPr>
          <p:sp>
            <p:nvSpPr>
              <p:cNvPr id="55" name="TextBox 54">
                <a:extLst>
                  <a:ext uri="{FF2B5EF4-FFF2-40B4-BE49-F238E27FC236}">
                    <a16:creationId xmlns:a16="http://schemas.microsoft.com/office/drawing/2014/main" id="{44F492A6-E152-4108-B1AA-EAEB4D67A737}"/>
                  </a:ext>
                </a:extLst>
              </p:cNvPr>
              <p:cNvSpPr txBox="1"/>
              <p:nvPr/>
            </p:nvSpPr>
            <p:spPr>
              <a:xfrm>
                <a:off x="1991153" y="15016518"/>
                <a:ext cx="11626556" cy="1015663"/>
              </a:xfrm>
              <a:prstGeom prst="rect">
                <a:avLst/>
              </a:prstGeom>
              <a:noFill/>
            </p:spPr>
            <p:txBody>
              <a:bodyPr wrap="square" rtlCol="0">
                <a:spAutoFit/>
              </a:bodyPr>
              <a:lstStyle/>
              <a:p>
                <a:r>
                  <a:rPr lang="en-US" sz="6000" b="1" dirty="0"/>
                  <a:t>Introduction</a:t>
                </a:r>
              </a:p>
            </p:txBody>
          </p:sp>
          <p:pic>
            <p:nvPicPr>
              <p:cNvPr id="7" name="Graphic 6" descr="Flashlight with solid fill">
                <a:extLst>
                  <a:ext uri="{FF2B5EF4-FFF2-40B4-BE49-F238E27FC236}">
                    <a16:creationId xmlns:a16="http://schemas.microsoft.com/office/drawing/2014/main" id="{55CC8960-A471-4DEB-B7EA-C337AE3A5A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470" y="14783985"/>
                <a:ext cx="1298448" cy="1298448"/>
              </a:xfrm>
              <a:prstGeom prst="rect">
                <a:avLst/>
              </a:prstGeom>
            </p:spPr>
          </p:pic>
        </p:grpSp>
        <p:grpSp>
          <p:nvGrpSpPr>
            <p:cNvPr id="28" name="Group 27">
              <a:extLst>
                <a:ext uri="{FF2B5EF4-FFF2-40B4-BE49-F238E27FC236}">
                  <a16:creationId xmlns:a16="http://schemas.microsoft.com/office/drawing/2014/main" id="{5BC3F73F-F166-487B-B2E2-9F509A2FA40B}"/>
                </a:ext>
              </a:extLst>
            </p:cNvPr>
            <p:cNvGrpSpPr/>
            <p:nvPr/>
          </p:nvGrpSpPr>
          <p:grpSpPr>
            <a:xfrm>
              <a:off x="8393847" y="26704578"/>
              <a:ext cx="5149195" cy="5635748"/>
              <a:chOff x="1157226" y="26262320"/>
              <a:chExt cx="5149195" cy="5635748"/>
            </a:xfrm>
          </p:grpSpPr>
          <p:grpSp>
            <p:nvGrpSpPr>
              <p:cNvPr id="27" name="Group 26">
                <a:extLst>
                  <a:ext uri="{FF2B5EF4-FFF2-40B4-BE49-F238E27FC236}">
                    <a16:creationId xmlns:a16="http://schemas.microsoft.com/office/drawing/2014/main" id="{0E75BB48-BC91-4DD1-BA02-EC968614D989}"/>
                  </a:ext>
                </a:extLst>
              </p:cNvPr>
              <p:cNvGrpSpPr/>
              <p:nvPr/>
            </p:nvGrpSpPr>
            <p:grpSpPr>
              <a:xfrm>
                <a:off x="1157226" y="26262320"/>
                <a:ext cx="5149195" cy="4471420"/>
                <a:chOff x="1028584" y="26591430"/>
                <a:chExt cx="4351824" cy="4166147"/>
              </a:xfrm>
            </p:grpSpPr>
            <p:pic>
              <p:nvPicPr>
                <p:cNvPr id="15" name="Picture 14" descr="Chart, line chart&#10;&#10;Description automatically generated">
                  <a:extLst>
                    <a:ext uri="{FF2B5EF4-FFF2-40B4-BE49-F238E27FC236}">
                      <a16:creationId xmlns:a16="http://schemas.microsoft.com/office/drawing/2014/main" id="{5B4FE82A-8530-4384-93AF-15243124CB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8584" y="26591430"/>
                  <a:ext cx="4351824" cy="3092327"/>
                </a:xfrm>
                <a:prstGeom prst="rect">
                  <a:avLst/>
                </a:prstGeom>
              </p:spPr>
            </p:pic>
            <p:pic>
              <p:nvPicPr>
                <p:cNvPr id="26" name="Picture 25" descr="Chart, line chart&#10;&#10;Description automatically generated">
                  <a:extLst>
                    <a:ext uri="{FF2B5EF4-FFF2-40B4-BE49-F238E27FC236}">
                      <a16:creationId xmlns:a16="http://schemas.microsoft.com/office/drawing/2014/main" id="{1F11C127-8B3D-4173-9734-2C322DBDC8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8596" y="29559168"/>
                  <a:ext cx="4251811" cy="1198409"/>
                </a:xfrm>
                <a:prstGeom prst="rect">
                  <a:avLst/>
                </a:prstGeom>
              </p:spPr>
            </p:pic>
          </p:grpSp>
          <p:sp>
            <p:nvSpPr>
              <p:cNvPr id="90" name="TextBox 89">
                <a:extLst>
                  <a:ext uri="{FF2B5EF4-FFF2-40B4-BE49-F238E27FC236}">
                    <a16:creationId xmlns:a16="http://schemas.microsoft.com/office/drawing/2014/main" id="{BA81679B-0129-4832-A53F-FD4BFA48E706}"/>
                  </a:ext>
                </a:extLst>
              </p:cNvPr>
              <p:cNvSpPr txBox="1"/>
              <p:nvPr/>
            </p:nvSpPr>
            <p:spPr>
              <a:xfrm>
                <a:off x="1247595" y="30759295"/>
                <a:ext cx="4902902" cy="1138773"/>
              </a:xfrm>
              <a:prstGeom prst="rect">
                <a:avLst/>
              </a:prstGeom>
              <a:noFill/>
            </p:spPr>
            <p:txBody>
              <a:bodyPr wrap="square" rtlCol="0">
                <a:spAutoFit/>
              </a:bodyPr>
              <a:lstStyle/>
              <a:p>
                <a:r>
                  <a:rPr lang="en-US" sz="3400" b="0" i="0" dirty="0">
                    <a:effectLst/>
                  </a:rPr>
                  <a:t>RTT and throughput with </a:t>
                </a:r>
                <a:r>
                  <a:rPr lang="en-US" sz="3400" b="0" i="0" dirty="0" err="1">
                    <a:effectLst/>
                  </a:rPr>
                  <a:t>HyStart</a:t>
                </a:r>
                <a:r>
                  <a:rPr lang="en-US" sz="3400" b="0" i="0" dirty="0">
                    <a:effectLst/>
                  </a:rPr>
                  <a:t> on</a:t>
                </a:r>
                <a:endParaRPr lang="en-US" sz="3400" dirty="0"/>
              </a:p>
            </p:txBody>
          </p:sp>
        </p:grpSp>
        <p:grpSp>
          <p:nvGrpSpPr>
            <p:cNvPr id="36" name="Group 35">
              <a:extLst>
                <a:ext uri="{FF2B5EF4-FFF2-40B4-BE49-F238E27FC236}">
                  <a16:creationId xmlns:a16="http://schemas.microsoft.com/office/drawing/2014/main" id="{C1EC60BE-0278-4B86-863B-22A0B80ACED2}"/>
                </a:ext>
              </a:extLst>
            </p:cNvPr>
            <p:cNvGrpSpPr/>
            <p:nvPr/>
          </p:nvGrpSpPr>
          <p:grpSpPr>
            <a:xfrm>
              <a:off x="502092" y="16966696"/>
              <a:ext cx="6062219" cy="4032917"/>
              <a:chOff x="435936" y="16168702"/>
              <a:chExt cx="5224461" cy="3505337"/>
            </a:xfrm>
          </p:grpSpPr>
          <p:grpSp>
            <p:nvGrpSpPr>
              <p:cNvPr id="107" name="Group 106">
                <a:extLst>
                  <a:ext uri="{FF2B5EF4-FFF2-40B4-BE49-F238E27FC236}">
                    <a16:creationId xmlns:a16="http://schemas.microsoft.com/office/drawing/2014/main" id="{8898C7C4-CD02-44DB-A8F7-14943FD5B9DB}"/>
                  </a:ext>
                </a:extLst>
              </p:cNvPr>
              <p:cNvGrpSpPr/>
              <p:nvPr/>
            </p:nvGrpSpPr>
            <p:grpSpPr>
              <a:xfrm>
                <a:off x="4745997" y="18318803"/>
                <a:ext cx="914400" cy="1355236"/>
                <a:chOff x="10446112" y="4865030"/>
                <a:chExt cx="914400" cy="1355236"/>
              </a:xfrm>
            </p:grpSpPr>
            <p:pic>
              <p:nvPicPr>
                <p:cNvPr id="170" name="Graphic 169" descr="Computer with solid fill">
                  <a:extLst>
                    <a:ext uri="{FF2B5EF4-FFF2-40B4-BE49-F238E27FC236}">
                      <a16:creationId xmlns:a16="http://schemas.microsoft.com/office/drawing/2014/main" id="{4B39DA34-9BC2-4FAE-A232-0C926E4B35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46112" y="5305866"/>
                  <a:ext cx="914400" cy="914400"/>
                </a:xfrm>
                <a:prstGeom prst="rect">
                  <a:avLst/>
                </a:prstGeom>
              </p:spPr>
            </p:pic>
            <p:pic>
              <p:nvPicPr>
                <p:cNvPr id="171" name="Graphic 170" descr="Satellite dish with solid fill">
                  <a:extLst>
                    <a:ext uri="{FF2B5EF4-FFF2-40B4-BE49-F238E27FC236}">
                      <a16:creationId xmlns:a16="http://schemas.microsoft.com/office/drawing/2014/main" id="{54C980C5-FE4A-4A6F-9D66-8FFB3B7C2E4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10492273" y="4865030"/>
                  <a:ext cx="667651" cy="667651"/>
                </a:xfrm>
                <a:prstGeom prst="rect">
                  <a:avLst/>
                </a:prstGeom>
              </p:spPr>
            </p:pic>
          </p:grpSp>
          <p:grpSp>
            <p:nvGrpSpPr>
              <p:cNvPr id="109" name="Group 108">
                <a:extLst>
                  <a:ext uri="{FF2B5EF4-FFF2-40B4-BE49-F238E27FC236}">
                    <a16:creationId xmlns:a16="http://schemas.microsoft.com/office/drawing/2014/main" id="{8891C24F-7385-4C94-A6D1-4B6D3562835F}"/>
                  </a:ext>
                </a:extLst>
              </p:cNvPr>
              <p:cNvGrpSpPr/>
              <p:nvPr/>
            </p:nvGrpSpPr>
            <p:grpSpPr>
              <a:xfrm>
                <a:off x="435936" y="18339125"/>
                <a:ext cx="1211141" cy="1334914"/>
                <a:chOff x="6379121" y="4885352"/>
                <a:chExt cx="1211141" cy="1334914"/>
              </a:xfrm>
            </p:grpSpPr>
            <p:pic>
              <p:nvPicPr>
                <p:cNvPr id="168" name="Graphic 167" descr="Computer with solid fill">
                  <a:extLst>
                    <a:ext uri="{FF2B5EF4-FFF2-40B4-BE49-F238E27FC236}">
                      <a16:creationId xmlns:a16="http://schemas.microsoft.com/office/drawing/2014/main" id="{837C7289-8F67-4613-B32C-CEC24909BC2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79121" y="5305866"/>
                  <a:ext cx="914400" cy="914400"/>
                </a:xfrm>
                <a:prstGeom prst="rect">
                  <a:avLst/>
                </a:prstGeom>
              </p:spPr>
            </p:pic>
            <p:pic>
              <p:nvPicPr>
                <p:cNvPr id="169" name="Graphic 168" descr="Satellite dish with solid fill">
                  <a:extLst>
                    <a:ext uri="{FF2B5EF4-FFF2-40B4-BE49-F238E27FC236}">
                      <a16:creationId xmlns:a16="http://schemas.microsoft.com/office/drawing/2014/main" id="{C72BE6D1-D915-43A2-B4D0-1BA70F713E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22611" y="4885352"/>
                  <a:ext cx="667651" cy="667651"/>
                </a:xfrm>
                <a:prstGeom prst="rect">
                  <a:avLst/>
                </a:prstGeom>
              </p:spPr>
            </p:pic>
          </p:grpSp>
          <p:cxnSp>
            <p:nvCxnSpPr>
              <p:cNvPr id="111" name="Straight Arrow Connector 110">
                <a:extLst>
                  <a:ext uri="{FF2B5EF4-FFF2-40B4-BE49-F238E27FC236}">
                    <a16:creationId xmlns:a16="http://schemas.microsoft.com/office/drawing/2014/main" id="{FD138938-281D-4DB8-A934-D5BE7FB1226A}"/>
                  </a:ext>
                </a:extLst>
              </p:cNvPr>
              <p:cNvCxnSpPr>
                <a:cxnSpLocks/>
              </p:cNvCxnSpPr>
              <p:nvPr/>
            </p:nvCxnSpPr>
            <p:spPr>
              <a:xfrm flipV="1">
                <a:off x="1601990" y="17450647"/>
                <a:ext cx="1009588" cy="155558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12" name="Straight Arrow Connector 111">
                <a:extLst>
                  <a:ext uri="{FF2B5EF4-FFF2-40B4-BE49-F238E27FC236}">
                    <a16:creationId xmlns:a16="http://schemas.microsoft.com/office/drawing/2014/main" id="{7714B8ED-F65D-42B6-82F4-6752846AB581}"/>
                  </a:ext>
                </a:extLst>
              </p:cNvPr>
              <p:cNvCxnSpPr>
                <a:cxnSpLocks/>
              </p:cNvCxnSpPr>
              <p:nvPr/>
            </p:nvCxnSpPr>
            <p:spPr>
              <a:xfrm flipH="1" flipV="1">
                <a:off x="3492779" y="17461738"/>
                <a:ext cx="1010515" cy="1566768"/>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nvGrpSpPr>
              <p:cNvPr id="131" name="Group 130">
                <a:extLst>
                  <a:ext uri="{FF2B5EF4-FFF2-40B4-BE49-F238E27FC236}">
                    <a16:creationId xmlns:a16="http://schemas.microsoft.com/office/drawing/2014/main" id="{27D54937-F308-47B8-B7E0-15E174F87EFE}"/>
                  </a:ext>
                </a:extLst>
              </p:cNvPr>
              <p:cNvGrpSpPr/>
              <p:nvPr/>
            </p:nvGrpSpPr>
            <p:grpSpPr>
              <a:xfrm>
                <a:off x="3777246" y="18668758"/>
                <a:ext cx="655884" cy="447382"/>
                <a:chOff x="7500334" y="5349179"/>
                <a:chExt cx="655884" cy="447382"/>
              </a:xfrm>
            </p:grpSpPr>
            <p:sp>
              <p:nvSpPr>
                <p:cNvPr id="138" name="Rectangle: Rounded Corners 137">
                  <a:extLst>
                    <a:ext uri="{FF2B5EF4-FFF2-40B4-BE49-F238E27FC236}">
                      <a16:creationId xmlns:a16="http://schemas.microsoft.com/office/drawing/2014/main" id="{177D6A8C-6802-41C6-8193-41D6894C3693}"/>
                    </a:ext>
                  </a:extLst>
                </p:cNvPr>
                <p:cNvSpPr/>
                <p:nvPr/>
              </p:nvSpPr>
              <p:spPr>
                <a:xfrm>
                  <a:off x="7527051" y="5349179"/>
                  <a:ext cx="414851" cy="4473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a:p>
              </p:txBody>
            </p:sp>
            <p:sp>
              <p:nvSpPr>
                <p:cNvPr id="139" name="TextBox 138">
                  <a:extLst>
                    <a:ext uri="{FF2B5EF4-FFF2-40B4-BE49-F238E27FC236}">
                      <a16:creationId xmlns:a16="http://schemas.microsoft.com/office/drawing/2014/main" id="{1808681F-F770-48C0-8173-441DACC60DD6}"/>
                    </a:ext>
                  </a:extLst>
                </p:cNvPr>
                <p:cNvSpPr txBox="1"/>
                <p:nvPr/>
              </p:nvSpPr>
              <p:spPr>
                <a:xfrm flipH="1">
                  <a:off x="7500334" y="5416592"/>
                  <a:ext cx="655884" cy="338554"/>
                </a:xfrm>
                <a:prstGeom prst="rect">
                  <a:avLst/>
                </a:prstGeom>
                <a:noFill/>
              </p:spPr>
              <p:txBody>
                <a:bodyPr wrap="square" rtlCol="0">
                  <a:spAutoFit/>
                </a:bodyPr>
                <a:lstStyle/>
                <a:p>
                  <a:r>
                    <a:rPr lang="en-US" sz="1600" b="1" dirty="0"/>
                    <a:t>ACK</a:t>
                  </a:r>
                  <a:endParaRPr lang="en-US" b="1" dirty="0"/>
                </a:p>
              </p:txBody>
            </p:sp>
          </p:grpSp>
          <p:pic>
            <p:nvPicPr>
              <p:cNvPr id="172" name="Picture 171" descr="Icon&#10;&#10;Description automatically generated">
                <a:extLst>
                  <a:ext uri="{FF2B5EF4-FFF2-40B4-BE49-F238E27FC236}">
                    <a16:creationId xmlns:a16="http://schemas.microsoft.com/office/drawing/2014/main" id="{2CA845A2-49D4-4181-81FE-D2479E3B959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11578" y="16168702"/>
                <a:ext cx="1145326" cy="1157217"/>
              </a:xfrm>
              <a:prstGeom prst="rect">
                <a:avLst/>
              </a:prstGeom>
            </p:spPr>
          </p:pic>
          <p:cxnSp>
            <p:nvCxnSpPr>
              <p:cNvPr id="173" name="Straight Arrow Connector 172">
                <a:extLst>
                  <a:ext uri="{FF2B5EF4-FFF2-40B4-BE49-F238E27FC236}">
                    <a16:creationId xmlns:a16="http://schemas.microsoft.com/office/drawing/2014/main" id="{E6AD0F0F-985E-4A15-82BA-E26E19BDE922}"/>
                  </a:ext>
                </a:extLst>
              </p:cNvPr>
              <p:cNvCxnSpPr>
                <a:cxnSpLocks/>
              </p:cNvCxnSpPr>
              <p:nvPr/>
            </p:nvCxnSpPr>
            <p:spPr>
              <a:xfrm>
                <a:off x="3666064" y="17401206"/>
                <a:ext cx="1009588" cy="155558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74" name="Straight Arrow Connector 173">
                <a:extLst>
                  <a:ext uri="{FF2B5EF4-FFF2-40B4-BE49-F238E27FC236}">
                    <a16:creationId xmlns:a16="http://schemas.microsoft.com/office/drawing/2014/main" id="{FC1DDDBA-2E29-4CCF-B966-109D09A5D615}"/>
                  </a:ext>
                </a:extLst>
              </p:cNvPr>
              <p:cNvCxnSpPr>
                <a:cxnSpLocks/>
              </p:cNvCxnSpPr>
              <p:nvPr/>
            </p:nvCxnSpPr>
            <p:spPr>
              <a:xfrm flipH="1">
                <a:off x="1739792" y="17538944"/>
                <a:ext cx="1062447" cy="1604322"/>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nvGrpSpPr>
              <p:cNvPr id="175" name="Group 174">
                <a:extLst>
                  <a:ext uri="{FF2B5EF4-FFF2-40B4-BE49-F238E27FC236}">
                    <a16:creationId xmlns:a16="http://schemas.microsoft.com/office/drawing/2014/main" id="{30CB1386-5E26-4195-84F8-BC507D11B178}"/>
                  </a:ext>
                </a:extLst>
              </p:cNvPr>
              <p:cNvGrpSpPr/>
              <p:nvPr/>
            </p:nvGrpSpPr>
            <p:grpSpPr>
              <a:xfrm>
                <a:off x="3362641" y="18019157"/>
                <a:ext cx="655884" cy="411160"/>
                <a:chOff x="7529345" y="5471789"/>
                <a:chExt cx="655884" cy="411160"/>
              </a:xfrm>
            </p:grpSpPr>
            <p:sp>
              <p:nvSpPr>
                <p:cNvPr id="176" name="Rectangle: Rounded Corners 175">
                  <a:extLst>
                    <a:ext uri="{FF2B5EF4-FFF2-40B4-BE49-F238E27FC236}">
                      <a16:creationId xmlns:a16="http://schemas.microsoft.com/office/drawing/2014/main" id="{C88EECF2-AF37-4BCC-BAB6-CC84F564D70B}"/>
                    </a:ext>
                  </a:extLst>
                </p:cNvPr>
                <p:cNvSpPr/>
                <p:nvPr/>
              </p:nvSpPr>
              <p:spPr>
                <a:xfrm>
                  <a:off x="7551785" y="5471789"/>
                  <a:ext cx="414851" cy="4111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C7FD4999-A126-4377-BFAE-17272289D123}"/>
                    </a:ext>
                  </a:extLst>
                </p:cNvPr>
                <p:cNvSpPr txBox="1"/>
                <p:nvPr/>
              </p:nvSpPr>
              <p:spPr>
                <a:xfrm flipH="1">
                  <a:off x="7529345" y="5528153"/>
                  <a:ext cx="655884" cy="294265"/>
                </a:xfrm>
                <a:prstGeom prst="rect">
                  <a:avLst/>
                </a:prstGeom>
                <a:noFill/>
              </p:spPr>
              <p:txBody>
                <a:bodyPr wrap="square" rtlCol="0">
                  <a:spAutoFit/>
                </a:bodyPr>
                <a:lstStyle/>
                <a:p>
                  <a:r>
                    <a:rPr lang="en-US" sz="1600" b="1" dirty="0"/>
                    <a:t>ACK</a:t>
                  </a:r>
                  <a:endParaRPr lang="en-US" b="1" dirty="0"/>
                </a:p>
              </p:txBody>
            </p:sp>
          </p:grpSp>
          <p:grpSp>
            <p:nvGrpSpPr>
              <p:cNvPr id="178" name="Group 177">
                <a:extLst>
                  <a:ext uri="{FF2B5EF4-FFF2-40B4-BE49-F238E27FC236}">
                    <a16:creationId xmlns:a16="http://schemas.microsoft.com/office/drawing/2014/main" id="{8ABB8E30-4625-41B5-B859-977FE3F2A88A}"/>
                  </a:ext>
                </a:extLst>
              </p:cNvPr>
              <p:cNvGrpSpPr/>
              <p:nvPr/>
            </p:nvGrpSpPr>
            <p:grpSpPr>
              <a:xfrm>
                <a:off x="2121859" y="18683574"/>
                <a:ext cx="655884" cy="447382"/>
                <a:chOff x="7501986" y="5645640"/>
                <a:chExt cx="655884" cy="447382"/>
              </a:xfrm>
            </p:grpSpPr>
            <p:sp>
              <p:nvSpPr>
                <p:cNvPr id="179" name="Rectangle: Rounded Corners 178">
                  <a:extLst>
                    <a:ext uri="{FF2B5EF4-FFF2-40B4-BE49-F238E27FC236}">
                      <a16:creationId xmlns:a16="http://schemas.microsoft.com/office/drawing/2014/main" id="{D4DD09F5-6D1B-41A6-9C78-9DCAA695AB02}"/>
                    </a:ext>
                  </a:extLst>
                </p:cNvPr>
                <p:cNvSpPr/>
                <p:nvPr/>
              </p:nvSpPr>
              <p:spPr>
                <a:xfrm>
                  <a:off x="7525920" y="5645640"/>
                  <a:ext cx="414851" cy="4473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a:p>
              </p:txBody>
            </p:sp>
            <p:sp>
              <p:nvSpPr>
                <p:cNvPr id="180" name="TextBox 179">
                  <a:extLst>
                    <a:ext uri="{FF2B5EF4-FFF2-40B4-BE49-F238E27FC236}">
                      <a16:creationId xmlns:a16="http://schemas.microsoft.com/office/drawing/2014/main" id="{DCA5C22A-871A-4312-87A0-00D92FDB5D86}"/>
                    </a:ext>
                  </a:extLst>
                </p:cNvPr>
                <p:cNvSpPr txBox="1"/>
                <p:nvPr/>
              </p:nvSpPr>
              <p:spPr>
                <a:xfrm flipH="1">
                  <a:off x="7501986" y="5701975"/>
                  <a:ext cx="655884" cy="338554"/>
                </a:xfrm>
                <a:prstGeom prst="rect">
                  <a:avLst/>
                </a:prstGeom>
                <a:noFill/>
              </p:spPr>
              <p:txBody>
                <a:bodyPr wrap="square" rtlCol="0">
                  <a:spAutoFit/>
                </a:bodyPr>
                <a:lstStyle/>
                <a:p>
                  <a:r>
                    <a:rPr lang="en-US" sz="1600" b="1" dirty="0"/>
                    <a:t>ACK</a:t>
                  </a:r>
                  <a:endParaRPr lang="en-US" b="1" dirty="0"/>
                </a:p>
              </p:txBody>
            </p:sp>
          </p:grpSp>
          <p:grpSp>
            <p:nvGrpSpPr>
              <p:cNvPr id="181" name="Group 180">
                <a:extLst>
                  <a:ext uri="{FF2B5EF4-FFF2-40B4-BE49-F238E27FC236}">
                    <a16:creationId xmlns:a16="http://schemas.microsoft.com/office/drawing/2014/main" id="{1DD283D4-50FC-4FE9-912C-AC3ACAA22073}"/>
                  </a:ext>
                </a:extLst>
              </p:cNvPr>
              <p:cNvGrpSpPr/>
              <p:nvPr/>
            </p:nvGrpSpPr>
            <p:grpSpPr>
              <a:xfrm>
                <a:off x="1476173" y="17955305"/>
                <a:ext cx="639962" cy="447382"/>
                <a:chOff x="7495228" y="4893601"/>
                <a:chExt cx="639962" cy="447382"/>
              </a:xfrm>
            </p:grpSpPr>
            <p:sp>
              <p:nvSpPr>
                <p:cNvPr id="182" name="Rectangle: Rounded Corners 181">
                  <a:extLst>
                    <a:ext uri="{FF2B5EF4-FFF2-40B4-BE49-F238E27FC236}">
                      <a16:creationId xmlns:a16="http://schemas.microsoft.com/office/drawing/2014/main" id="{3232030B-82AB-4D15-BC0A-96595973FCBC}"/>
                    </a:ext>
                  </a:extLst>
                </p:cNvPr>
                <p:cNvSpPr/>
                <p:nvPr/>
              </p:nvSpPr>
              <p:spPr>
                <a:xfrm>
                  <a:off x="7544589" y="4893601"/>
                  <a:ext cx="414851" cy="447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27A37E4B-EBB6-4259-9C12-10ABF648E39C}"/>
                    </a:ext>
                  </a:extLst>
                </p:cNvPr>
                <p:cNvSpPr txBox="1"/>
                <p:nvPr/>
              </p:nvSpPr>
              <p:spPr>
                <a:xfrm flipH="1">
                  <a:off x="7495228" y="4950193"/>
                  <a:ext cx="639962" cy="338554"/>
                </a:xfrm>
                <a:prstGeom prst="rect">
                  <a:avLst/>
                </a:prstGeom>
                <a:noFill/>
              </p:spPr>
              <p:txBody>
                <a:bodyPr wrap="square" rtlCol="0">
                  <a:spAutoFit/>
                </a:bodyPr>
                <a:lstStyle/>
                <a:p>
                  <a:r>
                    <a:rPr lang="en-US" sz="1600" b="1" dirty="0"/>
                    <a:t>Data</a:t>
                  </a:r>
                  <a:endParaRPr lang="en-US" b="1" dirty="0"/>
                </a:p>
              </p:txBody>
            </p:sp>
          </p:grpSp>
          <p:grpSp>
            <p:nvGrpSpPr>
              <p:cNvPr id="184" name="Group 183">
                <a:extLst>
                  <a:ext uri="{FF2B5EF4-FFF2-40B4-BE49-F238E27FC236}">
                    <a16:creationId xmlns:a16="http://schemas.microsoft.com/office/drawing/2014/main" id="{289E8E1E-EA45-419F-9E4C-97CDA9EE2D78}"/>
                  </a:ext>
                </a:extLst>
              </p:cNvPr>
              <p:cNvGrpSpPr/>
              <p:nvPr/>
            </p:nvGrpSpPr>
            <p:grpSpPr>
              <a:xfrm>
                <a:off x="1786799" y="17467249"/>
                <a:ext cx="639962" cy="447382"/>
                <a:chOff x="7502662" y="4893601"/>
                <a:chExt cx="639962" cy="447382"/>
              </a:xfrm>
            </p:grpSpPr>
            <p:sp>
              <p:nvSpPr>
                <p:cNvPr id="185" name="Rectangle: Rounded Corners 184">
                  <a:extLst>
                    <a:ext uri="{FF2B5EF4-FFF2-40B4-BE49-F238E27FC236}">
                      <a16:creationId xmlns:a16="http://schemas.microsoft.com/office/drawing/2014/main" id="{480AF77F-6D56-4D90-A147-DDFD4D2E1B00}"/>
                    </a:ext>
                  </a:extLst>
                </p:cNvPr>
                <p:cNvSpPr/>
                <p:nvPr/>
              </p:nvSpPr>
              <p:spPr>
                <a:xfrm>
                  <a:off x="7544589" y="4893601"/>
                  <a:ext cx="414851" cy="447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CBC0B286-AC81-46D8-9E5C-64F716D6CCEF}"/>
                    </a:ext>
                  </a:extLst>
                </p:cNvPr>
                <p:cNvSpPr txBox="1"/>
                <p:nvPr/>
              </p:nvSpPr>
              <p:spPr>
                <a:xfrm flipH="1">
                  <a:off x="7502662" y="4953961"/>
                  <a:ext cx="639962" cy="338554"/>
                </a:xfrm>
                <a:prstGeom prst="rect">
                  <a:avLst/>
                </a:prstGeom>
                <a:noFill/>
              </p:spPr>
              <p:txBody>
                <a:bodyPr wrap="square" rtlCol="0">
                  <a:spAutoFit/>
                </a:bodyPr>
                <a:lstStyle/>
                <a:p>
                  <a:r>
                    <a:rPr lang="en-US" sz="1600" b="1" dirty="0"/>
                    <a:t>Data</a:t>
                  </a:r>
                  <a:endParaRPr lang="en-US" b="1" dirty="0"/>
                </a:p>
              </p:txBody>
            </p:sp>
          </p:grpSp>
          <p:grpSp>
            <p:nvGrpSpPr>
              <p:cNvPr id="187" name="Group 186">
                <a:extLst>
                  <a:ext uri="{FF2B5EF4-FFF2-40B4-BE49-F238E27FC236}">
                    <a16:creationId xmlns:a16="http://schemas.microsoft.com/office/drawing/2014/main" id="{C249234F-B70A-4641-A8CA-07BBDC0418C0}"/>
                  </a:ext>
                </a:extLst>
              </p:cNvPr>
              <p:cNvGrpSpPr/>
              <p:nvPr/>
            </p:nvGrpSpPr>
            <p:grpSpPr>
              <a:xfrm>
                <a:off x="3880177" y="17243810"/>
                <a:ext cx="639962" cy="447382"/>
                <a:chOff x="7480939" y="4904199"/>
                <a:chExt cx="639962" cy="447382"/>
              </a:xfrm>
            </p:grpSpPr>
            <p:sp>
              <p:nvSpPr>
                <p:cNvPr id="188" name="Rectangle: Rounded Corners 187">
                  <a:extLst>
                    <a:ext uri="{FF2B5EF4-FFF2-40B4-BE49-F238E27FC236}">
                      <a16:creationId xmlns:a16="http://schemas.microsoft.com/office/drawing/2014/main" id="{B23775B6-8E4C-4B1B-8197-DB2BB013699C}"/>
                    </a:ext>
                  </a:extLst>
                </p:cNvPr>
                <p:cNvSpPr/>
                <p:nvPr/>
              </p:nvSpPr>
              <p:spPr>
                <a:xfrm>
                  <a:off x="7523575" y="4904199"/>
                  <a:ext cx="414851" cy="447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a16="http://schemas.microsoft.com/office/drawing/2014/main" id="{D8EBBD57-0AD6-4DE9-A158-AB2DA28BAED8}"/>
                    </a:ext>
                  </a:extLst>
                </p:cNvPr>
                <p:cNvSpPr txBox="1"/>
                <p:nvPr/>
              </p:nvSpPr>
              <p:spPr>
                <a:xfrm flipH="1">
                  <a:off x="7480939" y="4963219"/>
                  <a:ext cx="639962" cy="338554"/>
                </a:xfrm>
                <a:prstGeom prst="rect">
                  <a:avLst/>
                </a:prstGeom>
                <a:noFill/>
              </p:spPr>
              <p:txBody>
                <a:bodyPr wrap="square" rtlCol="0">
                  <a:spAutoFit/>
                </a:bodyPr>
                <a:lstStyle/>
                <a:p>
                  <a:r>
                    <a:rPr lang="en-US" sz="1600" b="1" dirty="0"/>
                    <a:t>Data</a:t>
                  </a:r>
                  <a:endParaRPr lang="en-US" b="1" dirty="0"/>
                </a:p>
              </p:txBody>
            </p:sp>
          </p:grpSp>
          <p:grpSp>
            <p:nvGrpSpPr>
              <p:cNvPr id="190" name="Group 189">
                <a:extLst>
                  <a:ext uri="{FF2B5EF4-FFF2-40B4-BE49-F238E27FC236}">
                    <a16:creationId xmlns:a16="http://schemas.microsoft.com/office/drawing/2014/main" id="{C131C6CC-F9AD-403E-B47A-2FACDC61A47B}"/>
                  </a:ext>
                </a:extLst>
              </p:cNvPr>
              <p:cNvGrpSpPr/>
              <p:nvPr/>
            </p:nvGrpSpPr>
            <p:grpSpPr>
              <a:xfrm>
                <a:off x="4271989" y="17882019"/>
                <a:ext cx="639962" cy="447382"/>
                <a:chOff x="7455528" y="4904199"/>
                <a:chExt cx="639962" cy="447382"/>
              </a:xfrm>
            </p:grpSpPr>
            <p:sp>
              <p:nvSpPr>
                <p:cNvPr id="191" name="Rectangle: Rounded Corners 190">
                  <a:extLst>
                    <a:ext uri="{FF2B5EF4-FFF2-40B4-BE49-F238E27FC236}">
                      <a16:creationId xmlns:a16="http://schemas.microsoft.com/office/drawing/2014/main" id="{B72C70ED-AD36-43A0-81D5-5D3F11957A24}"/>
                    </a:ext>
                  </a:extLst>
                </p:cNvPr>
                <p:cNvSpPr/>
                <p:nvPr/>
              </p:nvSpPr>
              <p:spPr>
                <a:xfrm>
                  <a:off x="7502561" y="4904199"/>
                  <a:ext cx="414851" cy="447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E663A480-15D0-4197-994B-B3B043D53034}"/>
                    </a:ext>
                  </a:extLst>
                </p:cNvPr>
                <p:cNvSpPr txBox="1"/>
                <p:nvPr/>
              </p:nvSpPr>
              <p:spPr>
                <a:xfrm flipH="1">
                  <a:off x="7455528" y="4958541"/>
                  <a:ext cx="639962" cy="338554"/>
                </a:xfrm>
                <a:prstGeom prst="rect">
                  <a:avLst/>
                </a:prstGeom>
                <a:noFill/>
              </p:spPr>
              <p:txBody>
                <a:bodyPr wrap="square" rtlCol="0">
                  <a:spAutoFit/>
                </a:bodyPr>
                <a:lstStyle/>
                <a:p>
                  <a:r>
                    <a:rPr lang="en-US" sz="1600" b="1" dirty="0"/>
                    <a:t>Data</a:t>
                  </a:r>
                  <a:endParaRPr lang="en-US" b="1" dirty="0"/>
                </a:p>
              </p:txBody>
            </p:sp>
          </p:grpSp>
        </p:grpSp>
        <p:grpSp>
          <p:nvGrpSpPr>
            <p:cNvPr id="193" name="Group 192">
              <a:extLst>
                <a:ext uri="{FF2B5EF4-FFF2-40B4-BE49-F238E27FC236}">
                  <a16:creationId xmlns:a16="http://schemas.microsoft.com/office/drawing/2014/main" id="{45D6419E-6AA1-4A2D-B129-EE240AB0C831}"/>
                </a:ext>
              </a:extLst>
            </p:cNvPr>
            <p:cNvGrpSpPr/>
            <p:nvPr/>
          </p:nvGrpSpPr>
          <p:grpSpPr>
            <a:xfrm>
              <a:off x="252361" y="21579371"/>
              <a:ext cx="7213333" cy="5107511"/>
              <a:chOff x="4701684" y="1385501"/>
              <a:chExt cx="7213333" cy="5107511"/>
            </a:xfrm>
          </p:grpSpPr>
          <p:grpSp>
            <p:nvGrpSpPr>
              <p:cNvPr id="194" name="Group 193">
                <a:extLst>
                  <a:ext uri="{FF2B5EF4-FFF2-40B4-BE49-F238E27FC236}">
                    <a16:creationId xmlns:a16="http://schemas.microsoft.com/office/drawing/2014/main" id="{43EEC104-FAFF-4055-91F9-49DCB8024112}"/>
                  </a:ext>
                </a:extLst>
              </p:cNvPr>
              <p:cNvGrpSpPr/>
              <p:nvPr/>
            </p:nvGrpSpPr>
            <p:grpSpPr>
              <a:xfrm>
                <a:off x="4701684" y="1706327"/>
                <a:ext cx="7213333" cy="4786685"/>
                <a:chOff x="-2474600" y="408381"/>
                <a:chExt cx="7213333" cy="4786685"/>
              </a:xfrm>
            </p:grpSpPr>
            <p:sp>
              <p:nvSpPr>
                <p:cNvPr id="203" name="Rectangle 202">
                  <a:extLst>
                    <a:ext uri="{FF2B5EF4-FFF2-40B4-BE49-F238E27FC236}">
                      <a16:creationId xmlns:a16="http://schemas.microsoft.com/office/drawing/2014/main" id="{1C12D3B6-B7A0-4D4C-B1E5-1FF2754B18C1}"/>
                    </a:ext>
                  </a:extLst>
                </p:cNvPr>
                <p:cNvSpPr/>
                <p:nvPr/>
              </p:nvSpPr>
              <p:spPr>
                <a:xfrm>
                  <a:off x="1106171" y="2556764"/>
                  <a:ext cx="1027394" cy="5120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 name="Picture 203" descr="A picture containing text, chain&#10;&#10;Description automatically generated">
                  <a:extLst>
                    <a:ext uri="{FF2B5EF4-FFF2-40B4-BE49-F238E27FC236}">
                      <a16:creationId xmlns:a16="http://schemas.microsoft.com/office/drawing/2014/main" id="{9B3BFC33-1159-497A-89D7-F8229AD4AAD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74600" y="408381"/>
                  <a:ext cx="7213333" cy="4786685"/>
                </a:xfrm>
                <a:prstGeom prst="rect">
                  <a:avLst/>
                </a:prstGeom>
              </p:spPr>
            </p:pic>
          </p:grpSp>
          <p:sp>
            <p:nvSpPr>
              <p:cNvPr id="201" name="TextBox 200">
                <a:extLst>
                  <a:ext uri="{FF2B5EF4-FFF2-40B4-BE49-F238E27FC236}">
                    <a16:creationId xmlns:a16="http://schemas.microsoft.com/office/drawing/2014/main" id="{AF692B26-CF0D-40C3-8D45-CA4477DE1114}"/>
                  </a:ext>
                </a:extLst>
              </p:cNvPr>
              <p:cNvSpPr txBox="1"/>
              <p:nvPr/>
            </p:nvSpPr>
            <p:spPr>
              <a:xfrm>
                <a:off x="6530721" y="4970698"/>
                <a:ext cx="2770630" cy="492443"/>
              </a:xfrm>
              <a:prstGeom prst="rect">
                <a:avLst/>
              </a:prstGeom>
              <a:solidFill>
                <a:schemeClr val="accent2">
                  <a:lumMod val="20000"/>
                  <a:lumOff val="80000"/>
                </a:schemeClr>
              </a:solidFill>
              <a:ln w="19050">
                <a:solidFill>
                  <a:schemeClr val="tx1"/>
                </a:solidFill>
              </a:ln>
            </p:spPr>
            <p:txBody>
              <a:bodyPr wrap="none" rtlCol="0">
                <a:spAutoFit/>
              </a:bodyPr>
              <a:lstStyle/>
              <a:p>
                <a:r>
                  <a:rPr lang="en-US" sz="2600" dirty="0"/>
                  <a:t>Exit closer to here?</a:t>
                </a:r>
              </a:p>
            </p:txBody>
          </p:sp>
          <p:grpSp>
            <p:nvGrpSpPr>
              <p:cNvPr id="196" name="Group 195">
                <a:extLst>
                  <a:ext uri="{FF2B5EF4-FFF2-40B4-BE49-F238E27FC236}">
                    <a16:creationId xmlns:a16="http://schemas.microsoft.com/office/drawing/2014/main" id="{7BFA318D-C724-4895-8FEF-15D227BFB3CC}"/>
                  </a:ext>
                </a:extLst>
              </p:cNvPr>
              <p:cNvGrpSpPr/>
              <p:nvPr/>
            </p:nvGrpSpPr>
            <p:grpSpPr>
              <a:xfrm>
                <a:off x="7596708" y="1385501"/>
                <a:ext cx="3227450" cy="499168"/>
                <a:chOff x="7549763" y="562001"/>
                <a:chExt cx="3227450" cy="499168"/>
              </a:xfrm>
            </p:grpSpPr>
            <p:sp>
              <p:nvSpPr>
                <p:cNvPr id="199" name="TextBox 198">
                  <a:extLst>
                    <a:ext uri="{FF2B5EF4-FFF2-40B4-BE49-F238E27FC236}">
                      <a16:creationId xmlns:a16="http://schemas.microsoft.com/office/drawing/2014/main" id="{CA916631-3939-40FA-9770-529D1FC9966E}"/>
                    </a:ext>
                  </a:extLst>
                </p:cNvPr>
                <p:cNvSpPr txBox="1"/>
                <p:nvPr/>
              </p:nvSpPr>
              <p:spPr>
                <a:xfrm>
                  <a:off x="8074550" y="562001"/>
                  <a:ext cx="2702663" cy="492443"/>
                </a:xfrm>
                <a:prstGeom prst="rect">
                  <a:avLst/>
                </a:prstGeom>
                <a:solidFill>
                  <a:schemeClr val="accent2">
                    <a:lumMod val="20000"/>
                    <a:lumOff val="80000"/>
                  </a:schemeClr>
                </a:solidFill>
                <a:ln w="19050">
                  <a:solidFill>
                    <a:schemeClr val="tx1"/>
                  </a:solidFill>
                </a:ln>
              </p:spPr>
              <p:txBody>
                <a:bodyPr wrap="none" rtlCol="0">
                  <a:spAutoFit/>
                </a:bodyPr>
                <a:lstStyle/>
                <a:p>
                  <a:r>
                    <a:rPr lang="en-US" sz="2600" dirty="0"/>
                    <a:t>Can we avoid this?</a:t>
                  </a:r>
                </a:p>
              </p:txBody>
            </p:sp>
            <p:cxnSp>
              <p:nvCxnSpPr>
                <p:cNvPr id="200" name="Straight Arrow Connector 199">
                  <a:extLst>
                    <a:ext uri="{FF2B5EF4-FFF2-40B4-BE49-F238E27FC236}">
                      <a16:creationId xmlns:a16="http://schemas.microsoft.com/office/drawing/2014/main" id="{00E91B0C-2E61-4013-8711-0CEB13DFD97C}"/>
                    </a:ext>
                  </a:extLst>
                </p:cNvPr>
                <p:cNvCxnSpPr>
                  <a:cxnSpLocks/>
                </p:cNvCxnSpPr>
                <p:nvPr/>
              </p:nvCxnSpPr>
              <p:spPr>
                <a:xfrm flipH="1">
                  <a:off x="7549763" y="931333"/>
                  <a:ext cx="377686" cy="1298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7" name="Oval 196">
                <a:extLst>
                  <a:ext uri="{FF2B5EF4-FFF2-40B4-BE49-F238E27FC236}">
                    <a16:creationId xmlns:a16="http://schemas.microsoft.com/office/drawing/2014/main" id="{B37BA36B-1E60-47F9-BB4F-B6F1D2FE9219}"/>
                  </a:ext>
                </a:extLst>
              </p:cNvPr>
              <p:cNvSpPr/>
              <p:nvPr/>
            </p:nvSpPr>
            <p:spPr>
              <a:xfrm>
                <a:off x="6048804" y="3690407"/>
                <a:ext cx="3540711" cy="1043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2CB9C5E0-734C-4F47-9751-0B9BA59D4AD1}"/>
                  </a:ext>
                </a:extLst>
              </p:cNvPr>
              <p:cNvSpPr/>
              <p:nvPr/>
            </p:nvSpPr>
            <p:spPr>
              <a:xfrm>
                <a:off x="6402422" y="1877944"/>
                <a:ext cx="1256427" cy="7208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7117FBC5-FE59-4D5B-8D9D-5DFD8967D595}"/>
                </a:ext>
              </a:extLst>
            </p:cNvPr>
            <p:cNvGrpSpPr/>
            <p:nvPr/>
          </p:nvGrpSpPr>
          <p:grpSpPr>
            <a:xfrm>
              <a:off x="10489591" y="17593112"/>
              <a:ext cx="3102791" cy="3179700"/>
              <a:chOff x="10148807" y="16766030"/>
              <a:chExt cx="3102791" cy="3179700"/>
            </a:xfrm>
          </p:grpSpPr>
          <p:grpSp>
            <p:nvGrpSpPr>
              <p:cNvPr id="93" name="Group 92">
                <a:extLst>
                  <a:ext uri="{FF2B5EF4-FFF2-40B4-BE49-F238E27FC236}">
                    <a16:creationId xmlns:a16="http://schemas.microsoft.com/office/drawing/2014/main" id="{2BFA69AC-E529-4D0B-9288-FF33753605C7}"/>
                  </a:ext>
                </a:extLst>
              </p:cNvPr>
              <p:cNvGrpSpPr/>
              <p:nvPr/>
            </p:nvGrpSpPr>
            <p:grpSpPr>
              <a:xfrm>
                <a:off x="10148807" y="16766030"/>
                <a:ext cx="3102791" cy="3179700"/>
                <a:chOff x="8032014" y="187478"/>
                <a:chExt cx="3824393" cy="3921900"/>
              </a:xfrm>
            </p:grpSpPr>
            <p:pic>
              <p:nvPicPr>
                <p:cNvPr id="95" name="Picture 94" descr="Icon&#10;&#10;Description automatically generated">
                  <a:extLst>
                    <a:ext uri="{FF2B5EF4-FFF2-40B4-BE49-F238E27FC236}">
                      <a16:creationId xmlns:a16="http://schemas.microsoft.com/office/drawing/2014/main" id="{70AAB8F5-6DE6-4F54-B73F-AEBA9025280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4783" y="187478"/>
                  <a:ext cx="1411691" cy="1427333"/>
                </a:xfrm>
                <a:prstGeom prst="rect">
                  <a:avLst/>
                </a:prstGeom>
              </p:spPr>
            </p:pic>
            <p:pic>
              <p:nvPicPr>
                <p:cNvPr id="99" name="Picture 98" descr="Icon&#10;&#10;Description automatically generated">
                  <a:extLst>
                    <a:ext uri="{FF2B5EF4-FFF2-40B4-BE49-F238E27FC236}">
                      <a16:creationId xmlns:a16="http://schemas.microsoft.com/office/drawing/2014/main" id="{C927FE97-A724-4544-A12A-2D4BD822CD3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32014" y="3171946"/>
                  <a:ext cx="920733" cy="937432"/>
                </a:xfrm>
                <a:prstGeom prst="rect">
                  <a:avLst/>
                </a:prstGeom>
              </p:spPr>
            </p:pic>
            <p:pic>
              <p:nvPicPr>
                <p:cNvPr id="101" name="Picture 100" descr="Icon&#10;&#10;Description automatically generated">
                  <a:extLst>
                    <a:ext uri="{FF2B5EF4-FFF2-40B4-BE49-F238E27FC236}">
                      <a16:creationId xmlns:a16="http://schemas.microsoft.com/office/drawing/2014/main" id="{738D89A4-5B2C-4A89-ABD9-4E057C4527E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10935676" y="3171946"/>
                  <a:ext cx="920731" cy="937432"/>
                </a:xfrm>
                <a:prstGeom prst="rect">
                  <a:avLst/>
                </a:prstGeom>
              </p:spPr>
            </p:pic>
            <p:cxnSp>
              <p:nvCxnSpPr>
                <p:cNvPr id="102" name="Straight Arrow Connector 101">
                  <a:extLst>
                    <a:ext uri="{FF2B5EF4-FFF2-40B4-BE49-F238E27FC236}">
                      <a16:creationId xmlns:a16="http://schemas.microsoft.com/office/drawing/2014/main" id="{F2CB429B-CB99-444D-ABD5-F991C1C2A911}"/>
                    </a:ext>
                  </a:extLst>
                </p:cNvPr>
                <p:cNvCxnSpPr>
                  <a:cxnSpLocks/>
                </p:cNvCxnSpPr>
                <p:nvPr/>
              </p:nvCxnSpPr>
              <p:spPr>
                <a:xfrm flipV="1">
                  <a:off x="8697684" y="1744188"/>
                  <a:ext cx="1148779" cy="134338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FC19B80-939F-491B-8C28-DC5B0DB5E5BB}"/>
                    </a:ext>
                  </a:extLst>
                </p:cNvPr>
                <p:cNvSpPr txBox="1"/>
                <p:nvPr/>
              </p:nvSpPr>
              <p:spPr>
                <a:xfrm rot="2742796">
                  <a:off x="10021390" y="1922970"/>
                  <a:ext cx="1863236" cy="569032"/>
                </a:xfrm>
                <a:prstGeom prst="rect">
                  <a:avLst/>
                </a:prstGeom>
                <a:noFill/>
              </p:spPr>
              <p:txBody>
                <a:bodyPr wrap="square">
                  <a:spAutoFit/>
                </a:bodyPr>
                <a:lstStyle/>
                <a:p>
                  <a:pPr algn="ctr"/>
                  <a:r>
                    <a:rPr lang="en-US" sz="2400" b="1" dirty="0">
                      <a:solidFill>
                        <a:schemeClr val="tx1">
                          <a:lumMod val="75000"/>
                          <a:lumOff val="25000"/>
                        </a:schemeClr>
                      </a:solidFill>
                      <a:sym typeface="Wingdings" panose="05000000000000000000" pitchFamily="2" charset="2"/>
                    </a:rPr>
                    <a:t>150 </a:t>
                  </a:r>
                  <a:r>
                    <a:rPr lang="en-US" sz="2400" b="1" dirty="0" err="1">
                      <a:solidFill>
                        <a:schemeClr val="tx1">
                          <a:lumMod val="75000"/>
                          <a:lumOff val="25000"/>
                        </a:schemeClr>
                      </a:solidFill>
                      <a:sym typeface="Wingdings" panose="05000000000000000000" pitchFamily="2" charset="2"/>
                    </a:rPr>
                    <a:t>ms</a:t>
                  </a:r>
                  <a:r>
                    <a:rPr lang="en-US" sz="2400" b="1" dirty="0">
                      <a:solidFill>
                        <a:schemeClr val="tx1">
                          <a:lumMod val="75000"/>
                          <a:lumOff val="25000"/>
                        </a:schemeClr>
                      </a:solidFill>
                      <a:sym typeface="Wingdings" panose="05000000000000000000" pitchFamily="2" charset="2"/>
                    </a:rPr>
                    <a:t> </a:t>
                  </a:r>
                  <a:endParaRPr lang="en-US" sz="2400" b="1" dirty="0">
                    <a:solidFill>
                      <a:schemeClr val="tx1">
                        <a:lumMod val="75000"/>
                        <a:lumOff val="25000"/>
                      </a:schemeClr>
                    </a:solidFill>
                  </a:endParaRPr>
                </a:p>
              </p:txBody>
            </p:sp>
            <p:sp>
              <p:nvSpPr>
                <p:cNvPr id="105" name="TextBox 104">
                  <a:extLst>
                    <a:ext uri="{FF2B5EF4-FFF2-40B4-BE49-F238E27FC236}">
                      <a16:creationId xmlns:a16="http://schemas.microsoft.com/office/drawing/2014/main" id="{BCE8DA3E-2AF0-46EC-AF6D-C1FA508A792B}"/>
                    </a:ext>
                  </a:extLst>
                </p:cNvPr>
                <p:cNvSpPr txBox="1"/>
                <p:nvPr/>
              </p:nvSpPr>
              <p:spPr>
                <a:xfrm rot="18673426" flipH="1">
                  <a:off x="8174486" y="2084608"/>
                  <a:ext cx="1498368" cy="569032"/>
                </a:xfrm>
                <a:prstGeom prst="rect">
                  <a:avLst/>
                </a:prstGeom>
                <a:noFill/>
              </p:spPr>
              <p:txBody>
                <a:bodyPr wrap="square">
                  <a:spAutoFit/>
                </a:bodyPr>
                <a:lstStyle/>
                <a:p>
                  <a:pPr algn="ctr"/>
                  <a:r>
                    <a:rPr lang="en-US" sz="2400" b="1" dirty="0">
                      <a:solidFill>
                        <a:schemeClr val="tx1">
                          <a:lumMod val="75000"/>
                          <a:lumOff val="25000"/>
                        </a:schemeClr>
                      </a:solidFill>
                      <a:sym typeface="Wingdings" panose="05000000000000000000" pitchFamily="2" charset="2"/>
                    </a:rPr>
                    <a:t>150 </a:t>
                  </a:r>
                  <a:r>
                    <a:rPr lang="en-US" sz="2400" b="1" dirty="0" err="1">
                      <a:solidFill>
                        <a:schemeClr val="tx1">
                          <a:lumMod val="75000"/>
                          <a:lumOff val="25000"/>
                        </a:schemeClr>
                      </a:solidFill>
                      <a:sym typeface="Wingdings" panose="05000000000000000000" pitchFamily="2" charset="2"/>
                    </a:rPr>
                    <a:t>ms</a:t>
                  </a:r>
                  <a:r>
                    <a:rPr lang="en-US" sz="2400" b="1" dirty="0">
                      <a:solidFill>
                        <a:schemeClr val="tx1">
                          <a:lumMod val="75000"/>
                          <a:lumOff val="25000"/>
                        </a:schemeClr>
                      </a:solidFill>
                      <a:sym typeface="Wingdings" panose="05000000000000000000" pitchFamily="2" charset="2"/>
                    </a:rPr>
                    <a:t> </a:t>
                  </a:r>
                  <a:endParaRPr lang="en-US" sz="2400" b="1" dirty="0">
                    <a:solidFill>
                      <a:schemeClr val="tx1">
                        <a:lumMod val="75000"/>
                        <a:lumOff val="25000"/>
                      </a:schemeClr>
                    </a:solidFill>
                  </a:endParaRPr>
                </a:p>
              </p:txBody>
            </p:sp>
          </p:grpSp>
          <p:cxnSp>
            <p:nvCxnSpPr>
              <p:cNvPr id="237" name="Straight Arrow Connector 236">
                <a:extLst>
                  <a:ext uri="{FF2B5EF4-FFF2-40B4-BE49-F238E27FC236}">
                    <a16:creationId xmlns:a16="http://schemas.microsoft.com/office/drawing/2014/main" id="{1D84127C-0ED9-4DEA-A06E-4EC4DB123126}"/>
                  </a:ext>
                </a:extLst>
              </p:cNvPr>
              <p:cNvCxnSpPr>
                <a:cxnSpLocks/>
              </p:cNvCxnSpPr>
              <p:nvPr/>
            </p:nvCxnSpPr>
            <p:spPr>
              <a:xfrm>
                <a:off x="11818692" y="18068899"/>
                <a:ext cx="885195" cy="96409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7" name="Straight Arrow Connector 246">
              <a:extLst>
                <a:ext uri="{FF2B5EF4-FFF2-40B4-BE49-F238E27FC236}">
                  <a16:creationId xmlns:a16="http://schemas.microsoft.com/office/drawing/2014/main" id="{2674680F-7DDC-4948-8571-713A71DA9D17}"/>
                </a:ext>
              </a:extLst>
            </p:cNvPr>
            <p:cNvCxnSpPr>
              <a:cxnSpLocks/>
            </p:cNvCxnSpPr>
            <p:nvPr/>
          </p:nvCxnSpPr>
          <p:spPr>
            <a:xfrm flipH="1" flipV="1">
              <a:off x="2346885" y="24659996"/>
              <a:ext cx="209522" cy="4553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206B3E6F-AD27-4217-A8AB-6FC2BC3990B9}"/>
                </a:ext>
              </a:extLst>
            </p:cNvPr>
            <p:cNvGrpSpPr/>
            <p:nvPr/>
          </p:nvGrpSpPr>
          <p:grpSpPr>
            <a:xfrm>
              <a:off x="7070695" y="23577151"/>
              <a:ext cx="6593722" cy="2566419"/>
              <a:chOff x="7406611" y="23627239"/>
              <a:chExt cx="6593722" cy="2566419"/>
            </a:xfrm>
          </p:grpSpPr>
          <p:grpSp>
            <p:nvGrpSpPr>
              <p:cNvPr id="64" name="Group 63">
                <a:extLst>
                  <a:ext uri="{FF2B5EF4-FFF2-40B4-BE49-F238E27FC236}">
                    <a16:creationId xmlns:a16="http://schemas.microsoft.com/office/drawing/2014/main" id="{7F697148-D0FA-466D-85D9-E702E7991CC7}"/>
                  </a:ext>
                </a:extLst>
              </p:cNvPr>
              <p:cNvGrpSpPr/>
              <p:nvPr/>
            </p:nvGrpSpPr>
            <p:grpSpPr>
              <a:xfrm>
                <a:off x="7406611" y="23627239"/>
                <a:ext cx="6593722" cy="2566419"/>
                <a:chOff x="7406611" y="23627239"/>
                <a:chExt cx="6593722" cy="2566419"/>
              </a:xfrm>
            </p:grpSpPr>
            <p:grpSp>
              <p:nvGrpSpPr>
                <p:cNvPr id="217" name="Group 216">
                  <a:extLst>
                    <a:ext uri="{FF2B5EF4-FFF2-40B4-BE49-F238E27FC236}">
                      <a16:creationId xmlns:a16="http://schemas.microsoft.com/office/drawing/2014/main" id="{9DCEB32B-07B1-45CC-B14A-3DB50C7E1309}"/>
                    </a:ext>
                  </a:extLst>
                </p:cNvPr>
                <p:cNvGrpSpPr/>
                <p:nvPr/>
              </p:nvGrpSpPr>
              <p:grpSpPr>
                <a:xfrm>
                  <a:off x="7406611" y="23627239"/>
                  <a:ext cx="6593722" cy="2566419"/>
                  <a:chOff x="6425773" y="3265663"/>
                  <a:chExt cx="5896793" cy="2216914"/>
                </a:xfrm>
              </p:grpSpPr>
              <p:sp>
                <p:nvSpPr>
                  <p:cNvPr id="218" name="Rectangle: Rounded Corners 217">
                    <a:extLst>
                      <a:ext uri="{FF2B5EF4-FFF2-40B4-BE49-F238E27FC236}">
                        <a16:creationId xmlns:a16="http://schemas.microsoft.com/office/drawing/2014/main" id="{470AC12D-5ACB-4F59-9B1E-2670CEA20F0C}"/>
                      </a:ext>
                    </a:extLst>
                  </p:cNvPr>
                  <p:cNvSpPr/>
                  <p:nvPr/>
                </p:nvSpPr>
                <p:spPr>
                  <a:xfrm>
                    <a:off x="7125673" y="3882738"/>
                    <a:ext cx="542130" cy="15998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99C81246-DF5A-4B26-91F9-CEE5286B3256}"/>
                      </a:ext>
                    </a:extLst>
                  </p:cNvPr>
                  <p:cNvSpPr/>
                  <p:nvPr/>
                </p:nvSpPr>
                <p:spPr>
                  <a:xfrm>
                    <a:off x="11103576" y="3834337"/>
                    <a:ext cx="539716" cy="16034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0" name="TextBox 219">
                    <a:extLst>
                      <a:ext uri="{FF2B5EF4-FFF2-40B4-BE49-F238E27FC236}">
                        <a16:creationId xmlns:a16="http://schemas.microsoft.com/office/drawing/2014/main" id="{D8D0A0FF-98F8-4D0E-9293-8EE4FB80002D}"/>
                      </a:ext>
                    </a:extLst>
                  </p:cNvPr>
                  <p:cNvSpPr txBox="1"/>
                  <p:nvPr/>
                </p:nvSpPr>
                <p:spPr>
                  <a:xfrm>
                    <a:off x="6425773" y="3265663"/>
                    <a:ext cx="1798904" cy="372207"/>
                  </a:xfrm>
                  <a:prstGeom prst="rect">
                    <a:avLst/>
                  </a:prstGeom>
                  <a:noFill/>
                </p:spPr>
                <p:txBody>
                  <a:bodyPr wrap="none" rtlCol="0">
                    <a:spAutoFit/>
                  </a:bodyPr>
                  <a:lstStyle/>
                  <a:p>
                    <a:r>
                      <a:rPr lang="en-US" sz="2200" b="1" dirty="0">
                        <a:solidFill>
                          <a:schemeClr val="accent5">
                            <a:lumMod val="75000"/>
                          </a:schemeClr>
                        </a:solidFill>
                      </a:rPr>
                      <a:t>Sender window</a:t>
                    </a:r>
                  </a:p>
                </p:txBody>
              </p:sp>
              <p:sp>
                <p:nvSpPr>
                  <p:cNvPr id="221" name="TextBox 220">
                    <a:extLst>
                      <a:ext uri="{FF2B5EF4-FFF2-40B4-BE49-F238E27FC236}">
                        <a16:creationId xmlns:a16="http://schemas.microsoft.com/office/drawing/2014/main" id="{E5C384E3-7DB6-483D-846E-51E083DF9349}"/>
                      </a:ext>
                    </a:extLst>
                  </p:cNvPr>
                  <p:cNvSpPr txBox="1"/>
                  <p:nvPr/>
                </p:nvSpPr>
                <p:spPr>
                  <a:xfrm>
                    <a:off x="10361956" y="3296579"/>
                    <a:ext cx="1960610" cy="372207"/>
                  </a:xfrm>
                  <a:prstGeom prst="rect">
                    <a:avLst/>
                  </a:prstGeom>
                  <a:noFill/>
                </p:spPr>
                <p:txBody>
                  <a:bodyPr wrap="none" rtlCol="0">
                    <a:spAutoFit/>
                  </a:bodyPr>
                  <a:lstStyle/>
                  <a:p>
                    <a:r>
                      <a:rPr lang="en-US" sz="2200" b="1" dirty="0">
                        <a:solidFill>
                          <a:schemeClr val="accent6">
                            <a:lumMod val="75000"/>
                          </a:schemeClr>
                        </a:solidFill>
                      </a:rPr>
                      <a:t>Receiver window</a:t>
                    </a:r>
                  </a:p>
                </p:txBody>
              </p:sp>
              <p:sp>
                <p:nvSpPr>
                  <p:cNvPr id="228" name="TextBox 227">
                    <a:extLst>
                      <a:ext uri="{FF2B5EF4-FFF2-40B4-BE49-F238E27FC236}">
                        <a16:creationId xmlns:a16="http://schemas.microsoft.com/office/drawing/2014/main" id="{19B54FB9-E258-47B2-9607-AFB9FE9AA8E0}"/>
                      </a:ext>
                    </a:extLst>
                  </p:cNvPr>
                  <p:cNvSpPr txBox="1"/>
                  <p:nvPr/>
                </p:nvSpPr>
                <p:spPr>
                  <a:xfrm>
                    <a:off x="8168922" y="3272176"/>
                    <a:ext cx="2230638" cy="372207"/>
                  </a:xfrm>
                  <a:prstGeom prst="rect">
                    <a:avLst/>
                  </a:prstGeom>
                  <a:noFill/>
                </p:spPr>
                <p:txBody>
                  <a:bodyPr wrap="none" rtlCol="0">
                    <a:spAutoFit/>
                  </a:bodyPr>
                  <a:lstStyle/>
                  <a:p>
                    <a:r>
                      <a:rPr lang="en-US" sz="2200" b="1" dirty="0">
                        <a:solidFill>
                          <a:srgbClr val="C00000"/>
                        </a:solidFill>
                      </a:rPr>
                      <a:t>Congestion window</a:t>
                    </a:r>
                  </a:p>
                </p:txBody>
              </p:sp>
              <p:cxnSp>
                <p:nvCxnSpPr>
                  <p:cNvPr id="230" name="Straight Arrow Connector 229">
                    <a:extLst>
                      <a:ext uri="{FF2B5EF4-FFF2-40B4-BE49-F238E27FC236}">
                        <a16:creationId xmlns:a16="http://schemas.microsoft.com/office/drawing/2014/main" id="{4116EF6B-FD30-4AB6-BEA3-DB42CD41E6AE}"/>
                      </a:ext>
                    </a:extLst>
                  </p:cNvPr>
                  <p:cNvCxnSpPr/>
                  <p:nvPr/>
                </p:nvCxnSpPr>
                <p:spPr>
                  <a:xfrm>
                    <a:off x="9824693" y="4698702"/>
                    <a:ext cx="114466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248" name="Rectangle: Rounded Corners 247">
                  <a:extLst>
                    <a:ext uri="{FF2B5EF4-FFF2-40B4-BE49-F238E27FC236}">
                      <a16:creationId xmlns:a16="http://schemas.microsoft.com/office/drawing/2014/main" id="{16B2FA89-EA2C-4EE3-97EF-62D91E876B0A}"/>
                    </a:ext>
                  </a:extLst>
                </p:cNvPr>
                <p:cNvSpPr/>
                <p:nvPr/>
              </p:nvSpPr>
              <p:spPr>
                <a:xfrm>
                  <a:off x="10332996" y="24718083"/>
                  <a:ext cx="658676" cy="344845"/>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1A64C43F-F150-4F8E-9642-D11AFD858487}"/>
                    </a:ext>
                  </a:extLst>
                </p:cNvPr>
                <p:cNvSpPr/>
                <p:nvPr/>
              </p:nvSpPr>
              <p:spPr>
                <a:xfrm>
                  <a:off x="10332375" y="25087361"/>
                  <a:ext cx="658676" cy="344845"/>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53601205-CB91-4A1A-B7DC-86A95EB4C8A5}"/>
                    </a:ext>
                  </a:extLst>
                </p:cNvPr>
                <p:cNvSpPr/>
                <p:nvPr/>
              </p:nvSpPr>
              <p:spPr>
                <a:xfrm>
                  <a:off x="10332375" y="25458837"/>
                  <a:ext cx="658676" cy="344845"/>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B530E82F-A020-4931-B181-80A7002F4DD3}"/>
                    </a:ext>
                  </a:extLst>
                </p:cNvPr>
                <p:cNvSpPr/>
                <p:nvPr/>
              </p:nvSpPr>
              <p:spPr>
                <a:xfrm>
                  <a:off x="10321669" y="25825917"/>
                  <a:ext cx="658676" cy="344845"/>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Rounded Corners 251">
                  <a:extLst>
                    <a:ext uri="{FF2B5EF4-FFF2-40B4-BE49-F238E27FC236}">
                      <a16:creationId xmlns:a16="http://schemas.microsoft.com/office/drawing/2014/main" id="{8E082AA0-3491-46A0-BBA9-276D63BDAA3B}"/>
                    </a:ext>
                  </a:extLst>
                </p:cNvPr>
                <p:cNvSpPr/>
                <p:nvPr/>
              </p:nvSpPr>
              <p:spPr>
                <a:xfrm>
                  <a:off x="10332375" y="24346607"/>
                  <a:ext cx="658676" cy="344845"/>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3" name="Straight Arrow Connector 252">
                <a:extLst>
                  <a:ext uri="{FF2B5EF4-FFF2-40B4-BE49-F238E27FC236}">
                    <a16:creationId xmlns:a16="http://schemas.microsoft.com/office/drawing/2014/main" id="{4CB17967-470D-4B57-8F8C-7142BD95590B}"/>
                  </a:ext>
                </a:extLst>
              </p:cNvPr>
              <p:cNvCxnSpPr/>
              <p:nvPr/>
            </p:nvCxnSpPr>
            <p:spPr>
              <a:xfrm>
                <a:off x="8929733" y="25286204"/>
                <a:ext cx="127995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grpSp>
        <p:nvGrpSpPr>
          <p:cNvPr id="18" name="Group 17">
            <a:extLst>
              <a:ext uri="{FF2B5EF4-FFF2-40B4-BE49-F238E27FC236}">
                <a16:creationId xmlns:a16="http://schemas.microsoft.com/office/drawing/2014/main" id="{E0E4339B-E44F-4D19-84B3-0C94CFA735E2}"/>
              </a:ext>
            </a:extLst>
          </p:cNvPr>
          <p:cNvGrpSpPr/>
          <p:nvPr/>
        </p:nvGrpSpPr>
        <p:grpSpPr>
          <a:xfrm>
            <a:off x="29603360" y="5979897"/>
            <a:ext cx="13519586" cy="5817430"/>
            <a:chOff x="29603360" y="5979897"/>
            <a:chExt cx="13519586" cy="5817430"/>
          </a:xfrm>
        </p:grpSpPr>
        <p:grpSp>
          <p:nvGrpSpPr>
            <p:cNvPr id="19" name="Group 18">
              <a:extLst>
                <a:ext uri="{FF2B5EF4-FFF2-40B4-BE49-F238E27FC236}">
                  <a16:creationId xmlns:a16="http://schemas.microsoft.com/office/drawing/2014/main" id="{DA25F045-AC33-4446-91EE-CB322996EA1A}"/>
                </a:ext>
              </a:extLst>
            </p:cNvPr>
            <p:cNvGrpSpPr/>
            <p:nvPr/>
          </p:nvGrpSpPr>
          <p:grpSpPr>
            <a:xfrm>
              <a:off x="35688814" y="6218482"/>
              <a:ext cx="7434132" cy="5578845"/>
              <a:chOff x="35892279" y="6129776"/>
              <a:chExt cx="7434132" cy="5578845"/>
            </a:xfrm>
          </p:grpSpPr>
          <p:grpSp>
            <p:nvGrpSpPr>
              <p:cNvPr id="75" name="Group 74">
                <a:extLst>
                  <a:ext uri="{FF2B5EF4-FFF2-40B4-BE49-F238E27FC236}">
                    <a16:creationId xmlns:a16="http://schemas.microsoft.com/office/drawing/2014/main" id="{646A4A64-5BEF-4561-B9CA-3C74A8D700B4}"/>
                  </a:ext>
                </a:extLst>
              </p:cNvPr>
              <p:cNvGrpSpPr/>
              <p:nvPr/>
            </p:nvGrpSpPr>
            <p:grpSpPr>
              <a:xfrm>
                <a:off x="35892279" y="6129776"/>
                <a:ext cx="7434132" cy="4992580"/>
                <a:chOff x="3132598" y="27615305"/>
                <a:chExt cx="6957292" cy="4778750"/>
              </a:xfrm>
            </p:grpSpPr>
            <p:grpSp>
              <p:nvGrpSpPr>
                <p:cNvPr id="76" name="Group 75">
                  <a:extLst>
                    <a:ext uri="{FF2B5EF4-FFF2-40B4-BE49-F238E27FC236}">
                      <a16:creationId xmlns:a16="http://schemas.microsoft.com/office/drawing/2014/main" id="{6E5882F1-10B7-4E59-BE80-DA780B5A7970}"/>
                    </a:ext>
                  </a:extLst>
                </p:cNvPr>
                <p:cNvGrpSpPr/>
                <p:nvPr/>
              </p:nvGrpSpPr>
              <p:grpSpPr>
                <a:xfrm>
                  <a:off x="3132598" y="27615305"/>
                  <a:ext cx="6924623" cy="4778750"/>
                  <a:chOff x="3132598" y="27615305"/>
                  <a:chExt cx="6924623" cy="4778750"/>
                </a:xfrm>
              </p:grpSpPr>
              <p:grpSp>
                <p:nvGrpSpPr>
                  <p:cNvPr id="83" name="Group 82">
                    <a:extLst>
                      <a:ext uri="{FF2B5EF4-FFF2-40B4-BE49-F238E27FC236}">
                        <a16:creationId xmlns:a16="http://schemas.microsoft.com/office/drawing/2014/main" id="{92C23926-5004-4E73-AC4D-B69F560FB5BE}"/>
                      </a:ext>
                    </a:extLst>
                  </p:cNvPr>
                  <p:cNvGrpSpPr/>
                  <p:nvPr/>
                </p:nvGrpSpPr>
                <p:grpSpPr>
                  <a:xfrm>
                    <a:off x="3132598" y="27615305"/>
                    <a:ext cx="6924623" cy="4778750"/>
                    <a:chOff x="3132598" y="27615305"/>
                    <a:chExt cx="6924623" cy="4778750"/>
                  </a:xfrm>
                </p:grpSpPr>
                <p:pic>
                  <p:nvPicPr>
                    <p:cNvPr id="85" name="Picture 84" descr="Diagram&#10;&#10;Description automatically generated">
                      <a:extLst>
                        <a:ext uri="{FF2B5EF4-FFF2-40B4-BE49-F238E27FC236}">
                          <a16:creationId xmlns:a16="http://schemas.microsoft.com/office/drawing/2014/main" id="{777F8DAB-A983-4171-A572-49ED376BB68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32598" y="27615305"/>
                      <a:ext cx="6924623" cy="4778750"/>
                    </a:xfrm>
                    <a:prstGeom prst="rect">
                      <a:avLst/>
                    </a:prstGeom>
                  </p:spPr>
                </p:pic>
                <p:sp>
                  <p:nvSpPr>
                    <p:cNvPr id="86" name="Rectangle 85">
                      <a:extLst>
                        <a:ext uri="{FF2B5EF4-FFF2-40B4-BE49-F238E27FC236}">
                          <a16:creationId xmlns:a16="http://schemas.microsoft.com/office/drawing/2014/main" id="{EF7A2875-1B37-453A-9B8F-09C25B01589F}"/>
                        </a:ext>
                      </a:extLst>
                    </p:cNvPr>
                    <p:cNvSpPr/>
                    <p:nvPr/>
                  </p:nvSpPr>
                  <p:spPr>
                    <a:xfrm>
                      <a:off x="5524853" y="30152051"/>
                      <a:ext cx="856526" cy="335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Box 83">
                    <a:extLst>
                      <a:ext uri="{FF2B5EF4-FFF2-40B4-BE49-F238E27FC236}">
                        <a16:creationId xmlns:a16="http://schemas.microsoft.com/office/drawing/2014/main" id="{B195649C-E310-44AA-B8D5-FB01E7DAF110}"/>
                      </a:ext>
                    </a:extLst>
                  </p:cNvPr>
                  <p:cNvSpPr txBox="1"/>
                  <p:nvPr/>
                </p:nvSpPr>
                <p:spPr>
                  <a:xfrm>
                    <a:off x="5590411" y="30004566"/>
                    <a:ext cx="1209225" cy="745688"/>
                  </a:xfrm>
                  <a:prstGeom prst="rect">
                    <a:avLst/>
                  </a:prstGeom>
                  <a:solidFill>
                    <a:schemeClr val="bg1"/>
                  </a:solidFill>
                  <a:ln>
                    <a:noFill/>
                  </a:ln>
                </p:spPr>
                <p:txBody>
                  <a:bodyPr wrap="square" rtlCol="0">
                    <a:spAutoFit/>
                  </a:bodyPr>
                  <a:lstStyle/>
                  <a:p>
                    <a:r>
                      <a:rPr lang="en-US" sz="2400" b="1" dirty="0"/>
                      <a:t>Modem</a:t>
                    </a:r>
                  </a:p>
                  <a:p>
                    <a:r>
                      <a:rPr lang="en-US" sz="2400" b="1" dirty="0"/>
                      <a:t>+ Router</a:t>
                    </a:r>
                  </a:p>
                </p:txBody>
              </p:sp>
            </p:grpSp>
            <p:sp>
              <p:nvSpPr>
                <p:cNvPr id="77" name="TextBox 76">
                  <a:extLst>
                    <a:ext uri="{FF2B5EF4-FFF2-40B4-BE49-F238E27FC236}">
                      <a16:creationId xmlns:a16="http://schemas.microsoft.com/office/drawing/2014/main" id="{5A31081A-B67E-40BF-B341-4B9F68C80BF9}"/>
                    </a:ext>
                  </a:extLst>
                </p:cNvPr>
                <p:cNvSpPr txBox="1"/>
                <p:nvPr/>
              </p:nvSpPr>
              <p:spPr>
                <a:xfrm>
                  <a:off x="7006617" y="28624192"/>
                  <a:ext cx="1056076" cy="414271"/>
                </a:xfrm>
                <a:prstGeom prst="rect">
                  <a:avLst/>
                </a:prstGeom>
                <a:solidFill>
                  <a:schemeClr val="bg1"/>
                </a:solidFill>
                <a:ln>
                  <a:noFill/>
                </a:ln>
              </p:spPr>
              <p:txBody>
                <a:bodyPr wrap="none" rtlCol="0">
                  <a:spAutoFit/>
                </a:bodyPr>
                <a:lstStyle/>
                <a:p>
                  <a:r>
                    <a:rPr lang="en-US" sz="2400" b="1" dirty="0"/>
                    <a:t>Satellite</a:t>
                  </a:r>
                  <a:endParaRPr lang="en-US" b="1" dirty="0"/>
                </a:p>
              </p:txBody>
            </p:sp>
            <p:sp>
              <p:nvSpPr>
                <p:cNvPr id="78" name="TextBox 77">
                  <a:extLst>
                    <a:ext uri="{FF2B5EF4-FFF2-40B4-BE49-F238E27FC236}">
                      <a16:creationId xmlns:a16="http://schemas.microsoft.com/office/drawing/2014/main" id="{AEB9905E-FEC0-4886-A4B6-9853564D3F42}"/>
                    </a:ext>
                  </a:extLst>
                </p:cNvPr>
                <p:cNvSpPr txBox="1"/>
                <p:nvPr/>
              </p:nvSpPr>
              <p:spPr>
                <a:xfrm>
                  <a:off x="3414204" y="29236361"/>
                  <a:ext cx="797091" cy="414271"/>
                </a:xfrm>
                <a:prstGeom prst="rect">
                  <a:avLst/>
                </a:prstGeom>
                <a:solidFill>
                  <a:schemeClr val="bg1"/>
                </a:solidFill>
                <a:ln>
                  <a:noFill/>
                </a:ln>
              </p:spPr>
              <p:txBody>
                <a:bodyPr wrap="none" rtlCol="0">
                  <a:spAutoFit/>
                </a:bodyPr>
                <a:lstStyle/>
                <a:p>
                  <a:r>
                    <a:rPr lang="en-US" sz="2400" b="1" dirty="0"/>
                    <a:t>Client</a:t>
                  </a:r>
                  <a:endParaRPr lang="en-US" b="1" dirty="0"/>
                </a:p>
              </p:txBody>
            </p:sp>
            <p:sp>
              <p:nvSpPr>
                <p:cNvPr id="79" name="TextBox 78">
                  <a:extLst>
                    <a:ext uri="{FF2B5EF4-FFF2-40B4-BE49-F238E27FC236}">
                      <a16:creationId xmlns:a16="http://schemas.microsoft.com/office/drawing/2014/main" id="{52ADA5FF-02A9-412B-A0E8-9681F3D2725E}"/>
                    </a:ext>
                  </a:extLst>
                </p:cNvPr>
                <p:cNvSpPr txBox="1"/>
                <p:nvPr/>
              </p:nvSpPr>
              <p:spPr>
                <a:xfrm>
                  <a:off x="6747380" y="31089600"/>
                  <a:ext cx="1204320" cy="469507"/>
                </a:xfrm>
                <a:prstGeom prst="rect">
                  <a:avLst/>
                </a:prstGeom>
                <a:solidFill>
                  <a:schemeClr val="bg1"/>
                </a:solidFill>
                <a:ln>
                  <a:noFill/>
                </a:ln>
              </p:spPr>
              <p:txBody>
                <a:bodyPr wrap="none" rtlCol="0">
                  <a:spAutoFit/>
                </a:bodyPr>
                <a:lstStyle/>
                <a:p>
                  <a:r>
                    <a:rPr lang="en-US" sz="2800" b="1" dirty="0"/>
                    <a:t>Internet</a:t>
                  </a:r>
                </a:p>
              </p:txBody>
            </p:sp>
            <p:sp>
              <p:nvSpPr>
                <p:cNvPr id="80" name="TextBox 79">
                  <a:extLst>
                    <a:ext uri="{FF2B5EF4-FFF2-40B4-BE49-F238E27FC236}">
                      <a16:creationId xmlns:a16="http://schemas.microsoft.com/office/drawing/2014/main" id="{19B512F0-0E21-40EE-81D3-06FD19D24467}"/>
                    </a:ext>
                  </a:extLst>
                </p:cNvPr>
                <p:cNvSpPr txBox="1"/>
                <p:nvPr/>
              </p:nvSpPr>
              <p:spPr>
                <a:xfrm>
                  <a:off x="8963453" y="31868576"/>
                  <a:ext cx="1126437" cy="414271"/>
                </a:xfrm>
                <a:prstGeom prst="rect">
                  <a:avLst/>
                </a:prstGeom>
                <a:solidFill>
                  <a:schemeClr val="bg1"/>
                </a:solidFill>
                <a:ln>
                  <a:noFill/>
                </a:ln>
              </p:spPr>
              <p:txBody>
                <a:bodyPr wrap="none" rtlCol="0">
                  <a:spAutoFit/>
                </a:bodyPr>
                <a:lstStyle/>
                <a:p>
                  <a:r>
                    <a:rPr lang="en-US" sz="2400" b="1" dirty="0"/>
                    <a:t>Gateway</a:t>
                  </a:r>
                </a:p>
              </p:txBody>
            </p:sp>
            <p:sp>
              <p:nvSpPr>
                <p:cNvPr id="81" name="TextBox 80">
                  <a:extLst>
                    <a:ext uri="{FF2B5EF4-FFF2-40B4-BE49-F238E27FC236}">
                      <a16:creationId xmlns:a16="http://schemas.microsoft.com/office/drawing/2014/main" id="{1626BF87-DDC6-4437-8075-378ADBDD4633}"/>
                    </a:ext>
                  </a:extLst>
                </p:cNvPr>
                <p:cNvSpPr txBox="1"/>
                <p:nvPr/>
              </p:nvSpPr>
              <p:spPr>
                <a:xfrm>
                  <a:off x="3485517" y="31924656"/>
                  <a:ext cx="970394" cy="414271"/>
                </a:xfrm>
                <a:prstGeom prst="rect">
                  <a:avLst/>
                </a:prstGeom>
                <a:solidFill>
                  <a:schemeClr val="bg1"/>
                </a:solidFill>
                <a:ln>
                  <a:noFill/>
                </a:ln>
              </p:spPr>
              <p:txBody>
                <a:bodyPr wrap="none" rtlCol="0">
                  <a:spAutoFit/>
                </a:bodyPr>
                <a:lstStyle/>
                <a:p>
                  <a:r>
                    <a:rPr lang="en-US" sz="2400" b="1" dirty="0"/>
                    <a:t>Servers</a:t>
                  </a:r>
                </a:p>
              </p:txBody>
            </p:sp>
            <p:sp>
              <p:nvSpPr>
                <p:cNvPr id="82" name="TextBox 81">
                  <a:extLst>
                    <a:ext uri="{FF2B5EF4-FFF2-40B4-BE49-F238E27FC236}">
                      <a16:creationId xmlns:a16="http://schemas.microsoft.com/office/drawing/2014/main" id="{4D7F0BBE-E128-4A99-A531-EE18A3F0D8F6}"/>
                    </a:ext>
                  </a:extLst>
                </p:cNvPr>
                <p:cNvSpPr txBox="1"/>
                <p:nvPr/>
              </p:nvSpPr>
              <p:spPr>
                <a:xfrm>
                  <a:off x="4597874" y="31089600"/>
                  <a:ext cx="762242" cy="524743"/>
                </a:xfrm>
                <a:prstGeom prst="rect">
                  <a:avLst/>
                </a:prstGeom>
                <a:solidFill>
                  <a:schemeClr val="bg1"/>
                </a:solidFill>
                <a:ln>
                  <a:noFill/>
                </a:ln>
              </p:spPr>
              <p:txBody>
                <a:bodyPr wrap="none" rtlCol="0">
                  <a:spAutoFit/>
                </a:bodyPr>
                <a:lstStyle/>
                <a:p>
                  <a:r>
                    <a:rPr lang="en-US" sz="3200" b="1" dirty="0">
                      <a:solidFill>
                        <a:srgbClr val="C9203C"/>
                      </a:solidFill>
                    </a:rPr>
                    <a:t>WPI</a:t>
                  </a:r>
                </a:p>
              </p:txBody>
            </p:sp>
          </p:grpSp>
          <p:sp>
            <p:nvSpPr>
              <p:cNvPr id="87" name="TextBox 86">
                <a:extLst>
                  <a:ext uri="{FF2B5EF4-FFF2-40B4-BE49-F238E27FC236}">
                    <a16:creationId xmlns:a16="http://schemas.microsoft.com/office/drawing/2014/main" id="{3AFDFE51-11EA-4258-87A5-CEBDD4AE9D9E}"/>
                  </a:ext>
                </a:extLst>
              </p:cNvPr>
              <p:cNvSpPr txBox="1"/>
              <p:nvPr/>
            </p:nvSpPr>
            <p:spPr>
              <a:xfrm>
                <a:off x="36604167" y="11093068"/>
                <a:ext cx="6489790" cy="615553"/>
              </a:xfrm>
              <a:prstGeom prst="rect">
                <a:avLst/>
              </a:prstGeom>
              <a:noFill/>
            </p:spPr>
            <p:txBody>
              <a:bodyPr wrap="none" rtlCol="0">
                <a:spAutoFit/>
              </a:bodyPr>
              <a:lstStyle/>
              <a:p>
                <a:r>
                  <a:rPr lang="en-US" sz="3400" b="0" i="0" dirty="0">
                    <a:effectLst/>
                  </a:rPr>
                  <a:t>Geo Satellite Measurement Testbed</a:t>
                </a:r>
                <a:endParaRPr lang="en-US" sz="3400" dirty="0"/>
              </a:p>
            </p:txBody>
          </p:sp>
        </p:grpSp>
        <p:grpSp>
          <p:nvGrpSpPr>
            <p:cNvPr id="122" name="Group 121">
              <a:extLst>
                <a:ext uri="{FF2B5EF4-FFF2-40B4-BE49-F238E27FC236}">
                  <a16:creationId xmlns:a16="http://schemas.microsoft.com/office/drawing/2014/main" id="{F4B056D4-533C-44B1-B594-6615A23B6AAF}"/>
                </a:ext>
              </a:extLst>
            </p:cNvPr>
            <p:cNvGrpSpPr/>
            <p:nvPr/>
          </p:nvGrpSpPr>
          <p:grpSpPr>
            <a:xfrm>
              <a:off x="29674588" y="5979897"/>
              <a:ext cx="12364942" cy="1310665"/>
              <a:chOff x="30792372" y="5332715"/>
              <a:chExt cx="12364942" cy="1310665"/>
            </a:xfrm>
          </p:grpSpPr>
          <p:sp>
            <p:nvSpPr>
              <p:cNvPr id="25" name="TextBox 24">
                <a:extLst>
                  <a:ext uri="{FF2B5EF4-FFF2-40B4-BE49-F238E27FC236}">
                    <a16:creationId xmlns:a16="http://schemas.microsoft.com/office/drawing/2014/main" id="{04D153B9-1AD1-4A09-B923-AC141DD9928D}"/>
                  </a:ext>
                </a:extLst>
              </p:cNvPr>
              <p:cNvSpPr txBox="1"/>
              <p:nvPr/>
            </p:nvSpPr>
            <p:spPr>
              <a:xfrm>
                <a:off x="32184790" y="5627717"/>
                <a:ext cx="10972524" cy="1015663"/>
              </a:xfrm>
              <a:prstGeom prst="rect">
                <a:avLst/>
              </a:prstGeom>
              <a:noFill/>
            </p:spPr>
            <p:txBody>
              <a:bodyPr wrap="square" rtlCol="0">
                <a:spAutoFit/>
              </a:bodyPr>
              <a:lstStyle/>
              <a:p>
                <a:r>
                  <a:rPr lang="en-US" sz="6000" b="1" dirty="0"/>
                  <a:t>Evaluate</a:t>
                </a:r>
              </a:p>
            </p:txBody>
          </p:sp>
          <p:pic>
            <p:nvPicPr>
              <p:cNvPr id="110" name="Graphic 109" descr="Satellite with solid fill">
                <a:extLst>
                  <a:ext uri="{FF2B5EF4-FFF2-40B4-BE49-F238E27FC236}">
                    <a16:creationId xmlns:a16="http://schemas.microsoft.com/office/drawing/2014/main" id="{1E8AEF76-436D-4DFA-8406-3BFF28F814E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0792372" y="5332715"/>
                <a:ext cx="1298947" cy="1298947"/>
              </a:xfrm>
              <a:prstGeom prst="rect">
                <a:avLst/>
              </a:prstGeom>
            </p:spPr>
          </p:pic>
        </p:grpSp>
        <p:sp>
          <p:nvSpPr>
            <p:cNvPr id="332" name="TextBox 331">
              <a:extLst>
                <a:ext uri="{FF2B5EF4-FFF2-40B4-BE49-F238E27FC236}">
                  <a16:creationId xmlns:a16="http://schemas.microsoft.com/office/drawing/2014/main" id="{B45E8A5F-B9EB-41BC-8DB6-1C11470E3FF6}"/>
                </a:ext>
              </a:extLst>
            </p:cNvPr>
            <p:cNvSpPr txBox="1"/>
            <p:nvPr/>
          </p:nvSpPr>
          <p:spPr>
            <a:xfrm>
              <a:off x="29603360" y="7596430"/>
              <a:ext cx="6085454" cy="3631763"/>
            </a:xfrm>
            <a:prstGeom prst="rect">
              <a:avLst/>
            </a:prstGeom>
            <a:noFill/>
          </p:spPr>
          <p:txBody>
            <a:bodyPr wrap="square" rtlCol="0">
              <a:spAutoFit/>
            </a:bodyPr>
            <a:lstStyle/>
            <a:p>
              <a:pPr marL="571500" indent="-571500" algn="just">
                <a:spcAft>
                  <a:spcPts val="1800"/>
                </a:spcAft>
                <a:buFont typeface="Wingdings" panose="05000000000000000000" pitchFamily="2" charset="2"/>
                <a:buChar char="Ø"/>
              </a:pPr>
              <a:r>
                <a:rPr lang="en-US" sz="4000" dirty="0"/>
                <a:t>Use </a:t>
              </a:r>
              <a:r>
                <a:rPr lang="en-US" sz="4000" dirty="0" err="1"/>
                <a:t>Viasat</a:t>
              </a:r>
              <a:r>
                <a:rPr lang="en-US" sz="4000" dirty="0"/>
                <a:t> testbed</a:t>
              </a:r>
            </a:p>
            <a:p>
              <a:pPr marL="571500" indent="-571500">
                <a:spcAft>
                  <a:spcPts val="1800"/>
                </a:spcAft>
                <a:buFont typeface="Wingdings" panose="05000000000000000000" pitchFamily="2" charset="2"/>
                <a:buChar char="Ø"/>
              </a:pPr>
              <a:r>
                <a:rPr lang="en-US" sz="4000" dirty="0"/>
                <a:t>Several bulk downloads using Iperf3</a:t>
              </a:r>
            </a:p>
            <a:p>
              <a:pPr marL="571500" indent="-571500">
                <a:buFont typeface="Wingdings" panose="05000000000000000000" pitchFamily="2" charset="2"/>
                <a:buChar char="Ø"/>
              </a:pPr>
              <a:r>
                <a:rPr lang="en-US" sz="4000" dirty="0"/>
                <a:t>Compare BEST, </a:t>
              </a:r>
              <a:r>
                <a:rPr lang="en-US" sz="4000" dirty="0" err="1"/>
                <a:t>HyStart</a:t>
              </a:r>
              <a:r>
                <a:rPr lang="en-US" sz="4000" dirty="0"/>
                <a:t> on, and off</a:t>
              </a:r>
            </a:p>
          </p:txBody>
        </p:sp>
      </p:grpSp>
      <p:grpSp>
        <p:nvGrpSpPr>
          <p:cNvPr id="8" name="Group 7">
            <a:extLst>
              <a:ext uri="{FF2B5EF4-FFF2-40B4-BE49-F238E27FC236}">
                <a16:creationId xmlns:a16="http://schemas.microsoft.com/office/drawing/2014/main" id="{E5C45D67-34E4-452E-8D23-0515AA7CE6F1}"/>
              </a:ext>
            </a:extLst>
          </p:cNvPr>
          <p:cNvGrpSpPr/>
          <p:nvPr/>
        </p:nvGrpSpPr>
        <p:grpSpPr>
          <a:xfrm>
            <a:off x="14093848" y="6017099"/>
            <a:ext cx="15455225" cy="25774449"/>
            <a:chOff x="14093848" y="6017099"/>
            <a:chExt cx="15455225" cy="25774449"/>
          </a:xfrm>
        </p:grpSpPr>
        <p:grpSp>
          <p:nvGrpSpPr>
            <p:cNvPr id="17" name="Group 16">
              <a:extLst>
                <a:ext uri="{FF2B5EF4-FFF2-40B4-BE49-F238E27FC236}">
                  <a16:creationId xmlns:a16="http://schemas.microsoft.com/office/drawing/2014/main" id="{47849E0C-B7C4-4E1C-A3E5-DEB1A11AD534}"/>
                </a:ext>
              </a:extLst>
            </p:cNvPr>
            <p:cNvGrpSpPr/>
            <p:nvPr/>
          </p:nvGrpSpPr>
          <p:grpSpPr>
            <a:xfrm>
              <a:off x="21624329" y="8135417"/>
              <a:ext cx="7924744" cy="5102776"/>
              <a:chOff x="18356750" y="17179318"/>
              <a:chExt cx="7751003" cy="5102776"/>
            </a:xfrm>
          </p:grpSpPr>
          <p:pic>
            <p:nvPicPr>
              <p:cNvPr id="16" name="Picture 15" descr="Chart, box and whisker chart&#10;&#10;Description automatically generated">
                <a:extLst>
                  <a:ext uri="{FF2B5EF4-FFF2-40B4-BE49-F238E27FC236}">
                    <a16:creationId xmlns:a16="http://schemas.microsoft.com/office/drawing/2014/main" id="{78CD5DE4-DF13-497A-8E34-A86BD286038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356750" y="17179318"/>
                <a:ext cx="6902570" cy="4468659"/>
              </a:xfrm>
              <a:prstGeom prst="rect">
                <a:avLst/>
              </a:prstGeom>
            </p:spPr>
          </p:pic>
          <p:sp>
            <p:nvSpPr>
              <p:cNvPr id="59" name="TextBox 58">
                <a:extLst>
                  <a:ext uri="{FF2B5EF4-FFF2-40B4-BE49-F238E27FC236}">
                    <a16:creationId xmlns:a16="http://schemas.microsoft.com/office/drawing/2014/main" id="{2DB1B5E8-2659-4BF1-B0A4-46934C42EE89}"/>
                  </a:ext>
                </a:extLst>
              </p:cNvPr>
              <p:cNvSpPr txBox="1"/>
              <p:nvPr/>
            </p:nvSpPr>
            <p:spPr>
              <a:xfrm>
                <a:off x="19115969" y="21143321"/>
                <a:ext cx="6991784" cy="1138773"/>
              </a:xfrm>
              <a:prstGeom prst="rect">
                <a:avLst/>
              </a:prstGeom>
              <a:noFill/>
            </p:spPr>
            <p:txBody>
              <a:bodyPr wrap="square" rtlCol="0">
                <a:spAutoFit/>
              </a:bodyPr>
              <a:lstStyle/>
              <a:p>
                <a:r>
                  <a:rPr lang="en-US" sz="3400" b="0" i="0" dirty="0">
                    <a:effectLst/>
                  </a:rPr>
                  <a:t>Illustration of packet temporal spacing through a bottleneck link</a:t>
                </a:r>
                <a:endParaRPr lang="en-US" sz="3400" dirty="0"/>
              </a:p>
            </p:txBody>
          </p:sp>
        </p:grpSp>
        <p:grpSp>
          <p:nvGrpSpPr>
            <p:cNvPr id="98" name="Group 97">
              <a:extLst>
                <a:ext uri="{FF2B5EF4-FFF2-40B4-BE49-F238E27FC236}">
                  <a16:creationId xmlns:a16="http://schemas.microsoft.com/office/drawing/2014/main" id="{29AD37AF-4985-4103-B410-2A63F30211A0}"/>
                </a:ext>
              </a:extLst>
            </p:cNvPr>
            <p:cNvGrpSpPr/>
            <p:nvPr/>
          </p:nvGrpSpPr>
          <p:grpSpPr>
            <a:xfrm>
              <a:off x="14254321" y="7669389"/>
              <a:ext cx="8419919" cy="6232109"/>
              <a:chOff x="21861154" y="17706825"/>
              <a:chExt cx="8752557" cy="6232109"/>
            </a:xfrm>
          </p:grpSpPr>
          <p:pic>
            <p:nvPicPr>
              <p:cNvPr id="96" name="Picture 95" descr="Chart&#10;&#10;Description automatically generated">
                <a:extLst>
                  <a:ext uri="{FF2B5EF4-FFF2-40B4-BE49-F238E27FC236}">
                    <a16:creationId xmlns:a16="http://schemas.microsoft.com/office/drawing/2014/main" id="{6F162D23-B80C-46BA-88D0-DC3B95A1451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1938332" y="17706825"/>
                <a:ext cx="5250397" cy="4436253"/>
              </a:xfrm>
              <a:prstGeom prst="rect">
                <a:avLst/>
              </a:prstGeom>
            </p:spPr>
          </p:pic>
          <p:sp>
            <p:nvSpPr>
              <p:cNvPr id="97" name="TextBox 96">
                <a:extLst>
                  <a:ext uri="{FF2B5EF4-FFF2-40B4-BE49-F238E27FC236}">
                    <a16:creationId xmlns:a16="http://schemas.microsoft.com/office/drawing/2014/main" id="{F9E3C9F7-640E-4A31-AF4F-22BCABCB8BD3}"/>
                  </a:ext>
                </a:extLst>
              </p:cNvPr>
              <p:cNvSpPr txBox="1"/>
              <p:nvPr/>
            </p:nvSpPr>
            <p:spPr>
              <a:xfrm>
                <a:off x="21861154" y="22215385"/>
                <a:ext cx="8752557" cy="1723549"/>
              </a:xfrm>
              <a:prstGeom prst="rect">
                <a:avLst/>
              </a:prstGeom>
              <a:noFill/>
            </p:spPr>
            <p:txBody>
              <a:bodyPr wrap="square" rtlCol="0">
                <a:spAutoFit/>
              </a:bodyPr>
              <a:lstStyle/>
              <a:p>
                <a:r>
                  <a:rPr lang="en-US" sz="3400" b="0" i="0" dirty="0">
                    <a:effectLst/>
                  </a:rPr>
                  <a:t>BDP limitations for the default(</a:t>
                </a:r>
                <a:r>
                  <a:rPr lang="en-US" sz="3400" dirty="0">
                    <a:effectLst/>
                    <a:latin typeface="Calibri" panose="020F0502020204030204" pitchFamily="34" charset="0"/>
                    <a:ea typeface="Calibri" panose="020F0502020204030204" pitchFamily="34" charset="0"/>
                    <a:cs typeface="Times New Roman" panose="02020603050405020304" pitchFamily="18" charset="0"/>
                  </a:rPr>
                  <a:t>6291456)</a:t>
                </a:r>
                <a:r>
                  <a:rPr lang="en-US" sz="3400" b="0" i="0" dirty="0">
                    <a:effectLst/>
                  </a:rPr>
                  <a:t> and </a:t>
                </a:r>
              </a:p>
              <a:p>
                <a:r>
                  <a:rPr lang="en-US" sz="3400" b="0" i="0" dirty="0">
                    <a:effectLst/>
                  </a:rPr>
                  <a:t>Recommended(</a:t>
                </a:r>
                <a:r>
                  <a:rPr lang="en-US" sz="3400" dirty="0">
                    <a:effectLst/>
                    <a:latin typeface="Calibri" panose="020F0502020204030204" pitchFamily="34" charset="0"/>
                    <a:ea typeface="Calibri" panose="020F0502020204030204" pitchFamily="34" charset="0"/>
                    <a:cs typeface="Times New Roman" panose="02020603050405020304" pitchFamily="18" charset="0"/>
                  </a:rPr>
                  <a:t>26214400</a:t>
                </a:r>
                <a:r>
                  <a:rPr lang="en-US" sz="3400" b="0" i="0" dirty="0">
                    <a:effectLst/>
                  </a:rPr>
                  <a:t>) maximum Linux buffer sizes</a:t>
                </a:r>
                <a:endParaRPr lang="en-US" sz="3400" dirty="0"/>
              </a:p>
            </p:txBody>
          </p:sp>
        </p:grpSp>
        <p:grpSp>
          <p:nvGrpSpPr>
            <p:cNvPr id="121" name="Group 120">
              <a:extLst>
                <a:ext uri="{FF2B5EF4-FFF2-40B4-BE49-F238E27FC236}">
                  <a16:creationId xmlns:a16="http://schemas.microsoft.com/office/drawing/2014/main" id="{30EF7795-B41E-4C85-B1F2-B1BCA014BFF3}"/>
                </a:ext>
              </a:extLst>
            </p:cNvPr>
            <p:cNvGrpSpPr/>
            <p:nvPr/>
          </p:nvGrpSpPr>
          <p:grpSpPr>
            <a:xfrm>
              <a:off x="14303279" y="6017099"/>
              <a:ext cx="13480123" cy="1298448"/>
              <a:chOff x="14018194" y="5314795"/>
              <a:chExt cx="13480123" cy="1298448"/>
            </a:xfrm>
          </p:grpSpPr>
          <p:sp>
            <p:nvSpPr>
              <p:cNvPr id="40" name="TextBox 39">
                <a:extLst>
                  <a:ext uri="{FF2B5EF4-FFF2-40B4-BE49-F238E27FC236}">
                    <a16:creationId xmlns:a16="http://schemas.microsoft.com/office/drawing/2014/main" id="{6CBEBE25-3F86-4E72-A42C-66B35E36778A}"/>
                  </a:ext>
                </a:extLst>
              </p:cNvPr>
              <p:cNvSpPr txBox="1"/>
              <p:nvPr/>
            </p:nvSpPr>
            <p:spPr>
              <a:xfrm>
                <a:off x="15469672" y="5517073"/>
                <a:ext cx="12028645" cy="1015663"/>
              </a:xfrm>
              <a:prstGeom prst="rect">
                <a:avLst/>
              </a:prstGeom>
              <a:noFill/>
            </p:spPr>
            <p:txBody>
              <a:bodyPr wrap="square" rtlCol="0">
                <a:spAutoFit/>
              </a:bodyPr>
              <a:lstStyle/>
              <a:p>
                <a:r>
                  <a:rPr lang="en-US" sz="6000" b="1" dirty="0"/>
                  <a:t>Approach</a:t>
                </a:r>
              </a:p>
            </p:txBody>
          </p:sp>
          <p:pic>
            <p:nvPicPr>
              <p:cNvPr id="108" name="Graphic 107" descr="Lightbulb and pencil with solid fill">
                <a:extLst>
                  <a:ext uri="{FF2B5EF4-FFF2-40B4-BE49-F238E27FC236}">
                    <a16:creationId xmlns:a16="http://schemas.microsoft.com/office/drawing/2014/main" id="{827CF9B5-BD9C-4005-92E8-D6069C48DAF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4018194" y="5314795"/>
                <a:ext cx="1298448" cy="1298448"/>
              </a:xfrm>
              <a:prstGeom prst="rect">
                <a:avLst/>
              </a:prstGeom>
            </p:spPr>
          </p:pic>
        </p:grpSp>
        <p:grpSp>
          <p:nvGrpSpPr>
            <p:cNvPr id="14" name="Group 13">
              <a:extLst>
                <a:ext uri="{FF2B5EF4-FFF2-40B4-BE49-F238E27FC236}">
                  <a16:creationId xmlns:a16="http://schemas.microsoft.com/office/drawing/2014/main" id="{1BC48555-EB63-4ED6-8C2C-231E5D7FC03E}"/>
                </a:ext>
              </a:extLst>
            </p:cNvPr>
            <p:cNvGrpSpPr/>
            <p:nvPr/>
          </p:nvGrpSpPr>
          <p:grpSpPr>
            <a:xfrm>
              <a:off x="14902597" y="22930112"/>
              <a:ext cx="14081968" cy="8861436"/>
              <a:chOff x="14902597" y="22930112"/>
              <a:chExt cx="14081968" cy="8861436"/>
            </a:xfrm>
          </p:grpSpPr>
          <p:grpSp>
            <p:nvGrpSpPr>
              <p:cNvPr id="12" name="Group 11">
                <a:extLst>
                  <a:ext uri="{FF2B5EF4-FFF2-40B4-BE49-F238E27FC236}">
                    <a16:creationId xmlns:a16="http://schemas.microsoft.com/office/drawing/2014/main" id="{7FB9B461-F693-4AF4-AD93-772D1975593C}"/>
                  </a:ext>
                </a:extLst>
              </p:cNvPr>
              <p:cNvGrpSpPr/>
              <p:nvPr/>
            </p:nvGrpSpPr>
            <p:grpSpPr>
              <a:xfrm>
                <a:off x="14902597" y="22930112"/>
                <a:ext cx="14081968" cy="8861436"/>
                <a:chOff x="13607770" y="21592949"/>
                <a:chExt cx="14081211" cy="8861436"/>
              </a:xfrm>
            </p:grpSpPr>
            <p:grpSp>
              <p:nvGrpSpPr>
                <p:cNvPr id="53" name="Group 52">
                  <a:extLst>
                    <a:ext uri="{FF2B5EF4-FFF2-40B4-BE49-F238E27FC236}">
                      <a16:creationId xmlns:a16="http://schemas.microsoft.com/office/drawing/2014/main" id="{CC8C67E5-1172-4D8E-BC34-C5C5B967D06F}"/>
                    </a:ext>
                  </a:extLst>
                </p:cNvPr>
                <p:cNvGrpSpPr/>
                <p:nvPr/>
              </p:nvGrpSpPr>
              <p:grpSpPr>
                <a:xfrm>
                  <a:off x="13607770" y="21592949"/>
                  <a:ext cx="14081211" cy="7933002"/>
                  <a:chOff x="13607770" y="21973949"/>
                  <a:chExt cx="14081211" cy="7933002"/>
                </a:xfrm>
              </p:grpSpPr>
              <p:pic>
                <p:nvPicPr>
                  <p:cNvPr id="42" name="Picture 41" descr="Chart&#10;&#10;Description automatically generated">
                    <a:extLst>
                      <a:ext uri="{FF2B5EF4-FFF2-40B4-BE49-F238E27FC236}">
                        <a16:creationId xmlns:a16="http://schemas.microsoft.com/office/drawing/2014/main" id="{377D8058-7904-49A8-8A54-06F0D531C87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607770" y="21973949"/>
                    <a:ext cx="4902713" cy="3813222"/>
                  </a:xfrm>
                  <a:prstGeom prst="rect">
                    <a:avLst/>
                  </a:prstGeom>
                </p:spPr>
              </p:pic>
              <p:pic>
                <p:nvPicPr>
                  <p:cNvPr id="44" name="Picture 43" descr="Chart&#10;&#10;Description automatically generated">
                    <a:extLst>
                      <a:ext uri="{FF2B5EF4-FFF2-40B4-BE49-F238E27FC236}">
                        <a16:creationId xmlns:a16="http://schemas.microsoft.com/office/drawing/2014/main" id="{201D2193-A8E2-480E-A602-205783DB0A6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8206659" y="21996393"/>
                    <a:ext cx="4902714" cy="3813222"/>
                  </a:xfrm>
                  <a:prstGeom prst="rect">
                    <a:avLst/>
                  </a:prstGeom>
                </p:spPr>
              </p:pic>
              <p:pic>
                <p:nvPicPr>
                  <p:cNvPr id="46" name="Picture 45" descr="Chart, line chart&#10;&#10;Description automatically generated">
                    <a:extLst>
                      <a:ext uri="{FF2B5EF4-FFF2-40B4-BE49-F238E27FC236}">
                        <a16:creationId xmlns:a16="http://schemas.microsoft.com/office/drawing/2014/main" id="{0EEEEED1-D976-4A87-A30A-E91382FE7C6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2786266" y="22077594"/>
                    <a:ext cx="4902715" cy="3813223"/>
                  </a:xfrm>
                  <a:prstGeom prst="rect">
                    <a:avLst/>
                  </a:prstGeom>
                </p:spPr>
              </p:pic>
              <p:pic>
                <p:nvPicPr>
                  <p:cNvPr id="48" name="Picture 47" descr="Chart&#10;&#10;Description automatically generated">
                    <a:extLst>
                      <a:ext uri="{FF2B5EF4-FFF2-40B4-BE49-F238E27FC236}">
                        <a16:creationId xmlns:a16="http://schemas.microsoft.com/office/drawing/2014/main" id="{6494CCA4-E0F3-4B92-8BE6-ECC57F23DCC8}"/>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893609" y="26093728"/>
                    <a:ext cx="4902714" cy="3813222"/>
                  </a:xfrm>
                  <a:prstGeom prst="rect">
                    <a:avLst/>
                  </a:prstGeom>
                </p:spPr>
              </p:pic>
              <p:pic>
                <p:nvPicPr>
                  <p:cNvPr id="50" name="Picture 49" descr="Chart&#10;&#10;Description automatically generated">
                    <a:extLst>
                      <a:ext uri="{FF2B5EF4-FFF2-40B4-BE49-F238E27FC236}">
                        <a16:creationId xmlns:a16="http://schemas.microsoft.com/office/drawing/2014/main" id="{D10A54E7-6956-454C-B203-1E6AC01E7E53}"/>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1032984" y="26093728"/>
                    <a:ext cx="4902715" cy="3813223"/>
                  </a:xfrm>
                  <a:prstGeom prst="rect">
                    <a:avLst/>
                  </a:prstGeom>
                </p:spPr>
              </p:pic>
            </p:grpSp>
            <p:sp>
              <p:nvSpPr>
                <p:cNvPr id="51" name="TextBox 50">
                  <a:extLst>
                    <a:ext uri="{FF2B5EF4-FFF2-40B4-BE49-F238E27FC236}">
                      <a16:creationId xmlns:a16="http://schemas.microsoft.com/office/drawing/2014/main" id="{8790152C-AB30-4C35-9DCF-F017399AB28C}"/>
                    </a:ext>
                  </a:extLst>
                </p:cNvPr>
                <p:cNvSpPr txBox="1"/>
                <p:nvPr/>
              </p:nvSpPr>
              <p:spPr>
                <a:xfrm>
                  <a:off x="16171193" y="29838832"/>
                  <a:ext cx="8957163" cy="615553"/>
                </a:xfrm>
                <a:prstGeom prst="rect">
                  <a:avLst/>
                </a:prstGeom>
                <a:noFill/>
              </p:spPr>
              <p:txBody>
                <a:bodyPr wrap="none" rtlCol="0">
                  <a:spAutoFit/>
                </a:bodyPr>
                <a:lstStyle/>
                <a:p>
                  <a:r>
                    <a:rPr lang="en-US" sz="3400" b="0" i="0" dirty="0">
                      <a:effectLst/>
                    </a:rPr>
                    <a:t>Estimated bandwidth for each RTT (rounds 1 to 5)</a:t>
                  </a:r>
                  <a:endParaRPr lang="en-US" sz="3400" dirty="0"/>
                </a:p>
              </p:txBody>
            </p:sp>
          </p:grpSp>
          <p:sp>
            <p:nvSpPr>
              <p:cNvPr id="68" name="Arrow: Right 67">
                <a:extLst>
                  <a:ext uri="{FF2B5EF4-FFF2-40B4-BE49-F238E27FC236}">
                    <a16:creationId xmlns:a16="http://schemas.microsoft.com/office/drawing/2014/main" id="{93F7B548-BE74-4877-A63A-590F11E38F97}"/>
                  </a:ext>
                </a:extLst>
              </p:cNvPr>
              <p:cNvSpPr/>
              <p:nvPr/>
            </p:nvSpPr>
            <p:spPr>
              <a:xfrm>
                <a:off x="16876134" y="28900421"/>
                <a:ext cx="245839" cy="2623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Arrow: Right 253">
                <a:extLst>
                  <a:ext uri="{FF2B5EF4-FFF2-40B4-BE49-F238E27FC236}">
                    <a16:creationId xmlns:a16="http://schemas.microsoft.com/office/drawing/2014/main" id="{92EE4488-B3BE-4FC3-9799-606AE0212743}"/>
                  </a:ext>
                </a:extLst>
              </p:cNvPr>
              <p:cNvSpPr/>
              <p:nvPr/>
            </p:nvSpPr>
            <p:spPr>
              <a:xfrm>
                <a:off x="22019783" y="28900421"/>
                <a:ext cx="245839" cy="2623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A7BB8DB9-B925-440C-A447-45276A756A60}"/>
                </a:ext>
              </a:extLst>
            </p:cNvPr>
            <p:cNvGrpSpPr/>
            <p:nvPr/>
          </p:nvGrpSpPr>
          <p:grpSpPr>
            <a:xfrm>
              <a:off x="22167669" y="14214379"/>
              <a:ext cx="6698811" cy="8029593"/>
              <a:chOff x="22597693" y="14004202"/>
              <a:chExt cx="6698811" cy="8029593"/>
            </a:xfrm>
          </p:grpSpPr>
          <p:sp>
            <p:nvSpPr>
              <p:cNvPr id="213" name="TextBox 212">
                <a:extLst>
                  <a:ext uri="{FF2B5EF4-FFF2-40B4-BE49-F238E27FC236}">
                    <a16:creationId xmlns:a16="http://schemas.microsoft.com/office/drawing/2014/main" id="{F21F122A-7EBF-49AD-9DF3-46BDEC1E1CE7}"/>
                  </a:ext>
                </a:extLst>
              </p:cNvPr>
              <p:cNvSpPr txBox="1"/>
              <p:nvPr/>
            </p:nvSpPr>
            <p:spPr>
              <a:xfrm>
                <a:off x="22685472" y="21449020"/>
                <a:ext cx="6611032" cy="584775"/>
              </a:xfrm>
              <a:prstGeom prst="rect">
                <a:avLst/>
              </a:prstGeom>
              <a:solidFill>
                <a:schemeClr val="accent2">
                  <a:lumMod val="20000"/>
                  <a:lumOff val="80000"/>
                </a:schemeClr>
              </a:solidFill>
              <a:ln w="19050">
                <a:solidFill>
                  <a:schemeClr val="tx1"/>
                </a:solidFill>
                <a:prstDash val="sysDot"/>
              </a:ln>
            </p:spPr>
            <p:txBody>
              <a:bodyPr wrap="square" rtlCol="0">
                <a:spAutoFit/>
              </a:bodyPr>
              <a:lstStyle/>
              <a:p>
                <a:r>
                  <a:rPr lang="en-US" sz="3200" b="1" dirty="0"/>
                  <a:t>bandwidth</a:t>
                </a:r>
                <a:r>
                  <a:rPr lang="en-US" sz="3200" dirty="0"/>
                  <a:t> = bytes acked / </a:t>
                </a:r>
                <a:r>
                  <a:rPr lang="en-US" sz="3200" dirty="0">
                    <a:solidFill>
                      <a:srgbClr val="202124"/>
                    </a:solidFill>
                  </a:rPr>
                  <a:t>ack-pair </a:t>
                </a:r>
                <a:r>
                  <a:rPr lang="el-GR" sz="3200" dirty="0">
                    <a:solidFill>
                      <a:srgbClr val="202124"/>
                    </a:solidFill>
                  </a:rPr>
                  <a:t>Δ</a:t>
                </a:r>
                <a:r>
                  <a:rPr lang="en-US" sz="3200" dirty="0">
                    <a:solidFill>
                      <a:srgbClr val="202124"/>
                    </a:solidFill>
                  </a:rPr>
                  <a:t>t</a:t>
                </a:r>
                <a:endParaRPr lang="en-US" sz="3200" dirty="0"/>
              </a:p>
            </p:txBody>
          </p:sp>
          <p:pic>
            <p:nvPicPr>
              <p:cNvPr id="255" name="Graphic 254" descr="Computer with solid fill">
                <a:extLst>
                  <a:ext uri="{FF2B5EF4-FFF2-40B4-BE49-F238E27FC236}">
                    <a16:creationId xmlns:a16="http://schemas.microsoft.com/office/drawing/2014/main" id="{680F6F43-FF33-441F-A4F4-A2347D8778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274454" y="14038978"/>
                <a:ext cx="1061027" cy="1052024"/>
              </a:xfrm>
              <a:prstGeom prst="rect">
                <a:avLst/>
              </a:prstGeom>
            </p:spPr>
          </p:pic>
          <p:pic>
            <p:nvPicPr>
              <p:cNvPr id="256" name="Graphic 255" descr="Computer with solid fill">
                <a:extLst>
                  <a:ext uri="{FF2B5EF4-FFF2-40B4-BE49-F238E27FC236}">
                    <a16:creationId xmlns:a16="http://schemas.microsoft.com/office/drawing/2014/main" id="{440ABA17-16B0-4C1B-B555-A548B929A3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415730" y="14004202"/>
                <a:ext cx="1061027" cy="1052024"/>
              </a:xfrm>
              <a:prstGeom prst="rect">
                <a:avLst/>
              </a:prstGeom>
            </p:spPr>
          </p:pic>
          <p:cxnSp>
            <p:nvCxnSpPr>
              <p:cNvPr id="70" name="Straight Connector 69">
                <a:extLst>
                  <a:ext uri="{FF2B5EF4-FFF2-40B4-BE49-F238E27FC236}">
                    <a16:creationId xmlns:a16="http://schemas.microsoft.com/office/drawing/2014/main" id="{8CD62C8D-D6A5-4BB8-8C7B-016F2ECAD608}"/>
                  </a:ext>
                </a:extLst>
              </p:cNvPr>
              <p:cNvCxnSpPr>
                <a:cxnSpLocks/>
              </p:cNvCxnSpPr>
              <p:nvPr/>
            </p:nvCxnSpPr>
            <p:spPr>
              <a:xfrm>
                <a:off x="23312718" y="14987266"/>
                <a:ext cx="0" cy="6142143"/>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45AF9E8-FBD1-493F-A459-DB468281416B}"/>
                  </a:ext>
                </a:extLst>
              </p:cNvPr>
              <p:cNvCxnSpPr>
                <a:cxnSpLocks/>
              </p:cNvCxnSpPr>
              <p:nvPr/>
            </p:nvCxnSpPr>
            <p:spPr>
              <a:xfrm>
                <a:off x="28432384" y="14987266"/>
                <a:ext cx="0" cy="6142143"/>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C59C182-B47C-4724-BB80-BD54E186B8E5}"/>
                  </a:ext>
                </a:extLst>
              </p:cNvPr>
              <p:cNvCxnSpPr>
                <a:cxnSpLocks/>
              </p:cNvCxnSpPr>
              <p:nvPr/>
            </p:nvCxnSpPr>
            <p:spPr>
              <a:xfrm>
                <a:off x="23312718" y="14987266"/>
                <a:ext cx="5119667" cy="0"/>
              </a:xfrm>
              <a:prstGeom prst="line">
                <a:avLst/>
              </a:prstGeom>
              <a:ln w="1905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4AA027E8-2DFF-4615-A237-4B06F7409E97}"/>
                  </a:ext>
                </a:extLst>
              </p:cNvPr>
              <p:cNvCxnSpPr>
                <a:cxnSpLocks/>
              </p:cNvCxnSpPr>
              <p:nvPr/>
            </p:nvCxnSpPr>
            <p:spPr>
              <a:xfrm>
                <a:off x="23312718" y="15723813"/>
                <a:ext cx="5119666" cy="646182"/>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9701BCC9-111B-4615-95BA-90B4A27A1466}"/>
                  </a:ext>
                </a:extLst>
              </p:cNvPr>
              <p:cNvCxnSpPr>
                <a:cxnSpLocks/>
              </p:cNvCxnSpPr>
              <p:nvPr/>
            </p:nvCxnSpPr>
            <p:spPr>
              <a:xfrm flipH="1">
                <a:off x="23312719" y="16721025"/>
                <a:ext cx="5119665" cy="443779"/>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BA4F741-A777-4510-B2A9-8A338976834F}"/>
                  </a:ext>
                </a:extLst>
              </p:cNvPr>
              <p:cNvCxnSpPr>
                <a:cxnSpLocks/>
              </p:cNvCxnSpPr>
              <p:nvPr/>
            </p:nvCxnSpPr>
            <p:spPr>
              <a:xfrm>
                <a:off x="23312718" y="17482234"/>
                <a:ext cx="5142045" cy="689098"/>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82D22A48-EFFF-40F3-A38E-7D5B05430660}"/>
                  </a:ext>
                </a:extLst>
              </p:cNvPr>
              <p:cNvCxnSpPr>
                <a:cxnSpLocks/>
              </p:cNvCxnSpPr>
              <p:nvPr/>
            </p:nvCxnSpPr>
            <p:spPr>
              <a:xfrm>
                <a:off x="23312718" y="18212091"/>
                <a:ext cx="5119666" cy="64313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D34652F2-557E-42B4-9B0C-210024465EA9}"/>
                  </a:ext>
                </a:extLst>
              </p:cNvPr>
              <p:cNvCxnSpPr>
                <a:cxnSpLocks/>
              </p:cNvCxnSpPr>
              <p:nvPr/>
            </p:nvCxnSpPr>
            <p:spPr>
              <a:xfrm>
                <a:off x="23274454" y="18895981"/>
                <a:ext cx="5180309" cy="712558"/>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348E40EC-A0A5-4734-BDA2-EAB87957365E}"/>
                  </a:ext>
                </a:extLst>
              </p:cNvPr>
              <p:cNvCxnSpPr>
                <a:cxnSpLocks/>
              </p:cNvCxnSpPr>
              <p:nvPr/>
            </p:nvCxnSpPr>
            <p:spPr>
              <a:xfrm flipH="1">
                <a:off x="23312719" y="19959569"/>
                <a:ext cx="5119665" cy="354829"/>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DA35061-0446-469B-83A3-1069AEDC533C}"/>
                  </a:ext>
                </a:extLst>
              </p:cNvPr>
              <p:cNvCxnSpPr>
                <a:cxnSpLocks/>
              </p:cNvCxnSpPr>
              <p:nvPr/>
            </p:nvCxnSpPr>
            <p:spPr>
              <a:xfrm>
                <a:off x="23312718" y="21129409"/>
                <a:ext cx="5119666" cy="0"/>
              </a:xfrm>
              <a:prstGeom prst="line">
                <a:avLst/>
              </a:prstGeom>
              <a:ln w="1905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71" name="Rectangle 270">
                <a:extLst>
                  <a:ext uri="{FF2B5EF4-FFF2-40B4-BE49-F238E27FC236}">
                    <a16:creationId xmlns:a16="http://schemas.microsoft.com/office/drawing/2014/main" id="{616316B9-08EE-42AD-91F9-8E0AE5790784}"/>
                  </a:ext>
                </a:extLst>
              </p:cNvPr>
              <p:cNvSpPr/>
              <p:nvPr/>
            </p:nvSpPr>
            <p:spPr>
              <a:xfrm rot="21383394">
                <a:off x="24907521" y="16688693"/>
                <a:ext cx="1493132" cy="50304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ACK = </a:t>
                </a:r>
                <a:r>
                  <a:rPr lang="en-US" sz="2000" b="1" dirty="0" err="1">
                    <a:solidFill>
                      <a:schemeClr val="tx1"/>
                    </a:solidFill>
                  </a:rPr>
                  <a:t>n+N</a:t>
                </a:r>
                <a:endParaRPr lang="en-US" sz="2000" b="1" dirty="0">
                  <a:solidFill>
                    <a:schemeClr val="tx1"/>
                  </a:solidFill>
                </a:endParaRPr>
              </a:p>
            </p:txBody>
          </p:sp>
          <p:sp>
            <p:nvSpPr>
              <p:cNvPr id="272" name="Rectangle 271">
                <a:extLst>
                  <a:ext uri="{FF2B5EF4-FFF2-40B4-BE49-F238E27FC236}">
                    <a16:creationId xmlns:a16="http://schemas.microsoft.com/office/drawing/2014/main" id="{080B5A6F-0BB0-4AF2-85B3-A291D7482564}"/>
                  </a:ext>
                </a:extLst>
              </p:cNvPr>
              <p:cNvSpPr/>
              <p:nvPr/>
            </p:nvSpPr>
            <p:spPr>
              <a:xfrm rot="21383394">
                <a:off x="25052145" y="19884163"/>
                <a:ext cx="1493132" cy="50304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ACK=n+4N</a:t>
                </a:r>
              </a:p>
            </p:txBody>
          </p:sp>
          <p:sp>
            <p:nvSpPr>
              <p:cNvPr id="273" name="Rectangle 272">
                <a:extLst>
                  <a:ext uri="{FF2B5EF4-FFF2-40B4-BE49-F238E27FC236}">
                    <a16:creationId xmlns:a16="http://schemas.microsoft.com/office/drawing/2014/main" id="{6D2E84CA-4388-4D9F-9F5E-D62B3709F54E}"/>
                  </a:ext>
                </a:extLst>
              </p:cNvPr>
              <p:cNvSpPr/>
              <p:nvPr/>
            </p:nvSpPr>
            <p:spPr>
              <a:xfrm rot="366560">
                <a:off x="24878754" y="15765403"/>
                <a:ext cx="1493132" cy="50304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SEQ = n</a:t>
                </a:r>
              </a:p>
            </p:txBody>
          </p:sp>
          <p:sp>
            <p:nvSpPr>
              <p:cNvPr id="274" name="Rectangle 273">
                <a:extLst>
                  <a:ext uri="{FF2B5EF4-FFF2-40B4-BE49-F238E27FC236}">
                    <a16:creationId xmlns:a16="http://schemas.microsoft.com/office/drawing/2014/main" id="{3C6112F4-1A1B-4B5E-85E7-2994A2B601B2}"/>
                  </a:ext>
                </a:extLst>
              </p:cNvPr>
              <p:cNvSpPr/>
              <p:nvPr/>
            </p:nvSpPr>
            <p:spPr>
              <a:xfrm rot="366560">
                <a:off x="24930879" y="17560260"/>
                <a:ext cx="1493132" cy="50304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SEQ=</a:t>
                </a:r>
                <a:r>
                  <a:rPr lang="en-US" sz="2000" b="1" dirty="0" err="1">
                    <a:solidFill>
                      <a:schemeClr val="tx1"/>
                    </a:solidFill>
                  </a:rPr>
                  <a:t>n+N</a:t>
                </a:r>
                <a:endParaRPr lang="en-US" sz="2000" b="1" dirty="0">
                  <a:solidFill>
                    <a:schemeClr val="tx1"/>
                  </a:solidFill>
                </a:endParaRPr>
              </a:p>
            </p:txBody>
          </p:sp>
          <p:sp>
            <p:nvSpPr>
              <p:cNvPr id="275" name="Rectangle 274">
                <a:extLst>
                  <a:ext uri="{FF2B5EF4-FFF2-40B4-BE49-F238E27FC236}">
                    <a16:creationId xmlns:a16="http://schemas.microsoft.com/office/drawing/2014/main" id="{E1C90F29-D833-49FE-A92D-D9FAD4ABCF39}"/>
                  </a:ext>
                </a:extLst>
              </p:cNvPr>
              <p:cNvSpPr/>
              <p:nvPr/>
            </p:nvSpPr>
            <p:spPr>
              <a:xfrm rot="366560">
                <a:off x="24878754" y="18231391"/>
                <a:ext cx="1493132" cy="50304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SEQ=n+2N</a:t>
                </a:r>
              </a:p>
            </p:txBody>
          </p:sp>
          <p:sp>
            <p:nvSpPr>
              <p:cNvPr id="276" name="Rectangle 275">
                <a:extLst>
                  <a:ext uri="{FF2B5EF4-FFF2-40B4-BE49-F238E27FC236}">
                    <a16:creationId xmlns:a16="http://schemas.microsoft.com/office/drawing/2014/main" id="{E9AA1C71-58CC-461D-B474-30333D71CDAD}"/>
                  </a:ext>
                </a:extLst>
              </p:cNvPr>
              <p:cNvSpPr/>
              <p:nvPr/>
            </p:nvSpPr>
            <p:spPr>
              <a:xfrm rot="366560">
                <a:off x="24805597" y="18962589"/>
                <a:ext cx="1493132" cy="50304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SEQ=n+3N</a:t>
                </a:r>
              </a:p>
            </p:txBody>
          </p:sp>
          <p:sp>
            <p:nvSpPr>
              <p:cNvPr id="299" name="TextBox 298">
                <a:extLst>
                  <a:ext uri="{FF2B5EF4-FFF2-40B4-BE49-F238E27FC236}">
                    <a16:creationId xmlns:a16="http://schemas.microsoft.com/office/drawing/2014/main" id="{FD8D1088-61CA-4FCA-AD9C-E2328D1AD0D9}"/>
                  </a:ext>
                </a:extLst>
              </p:cNvPr>
              <p:cNvSpPr txBox="1"/>
              <p:nvPr/>
            </p:nvSpPr>
            <p:spPr>
              <a:xfrm>
                <a:off x="25072306" y="14768331"/>
                <a:ext cx="1510863" cy="430887"/>
              </a:xfrm>
              <a:prstGeom prst="rect">
                <a:avLst/>
              </a:prstGeom>
              <a:solidFill>
                <a:schemeClr val="bg1"/>
              </a:solidFill>
              <a:ln>
                <a:noFill/>
              </a:ln>
            </p:spPr>
            <p:txBody>
              <a:bodyPr wrap="none" rtlCol="0">
                <a:spAutoFit/>
              </a:bodyPr>
              <a:lstStyle/>
              <a:p>
                <a:r>
                  <a:rPr lang="en-US" sz="2200" b="1" dirty="0"/>
                  <a:t>Established</a:t>
                </a:r>
              </a:p>
            </p:txBody>
          </p:sp>
          <p:sp>
            <p:nvSpPr>
              <p:cNvPr id="300" name="TextBox 299">
                <a:extLst>
                  <a:ext uri="{FF2B5EF4-FFF2-40B4-BE49-F238E27FC236}">
                    <a16:creationId xmlns:a16="http://schemas.microsoft.com/office/drawing/2014/main" id="{805345F7-E3CD-4F0A-9F49-E4C342B2A875}"/>
                  </a:ext>
                </a:extLst>
              </p:cNvPr>
              <p:cNvSpPr txBox="1"/>
              <p:nvPr/>
            </p:nvSpPr>
            <p:spPr>
              <a:xfrm>
                <a:off x="23369330" y="15025596"/>
                <a:ext cx="957378" cy="430887"/>
              </a:xfrm>
              <a:prstGeom prst="rect">
                <a:avLst/>
              </a:prstGeom>
              <a:noFill/>
            </p:spPr>
            <p:txBody>
              <a:bodyPr wrap="none" rtlCol="0">
                <a:spAutoFit/>
              </a:bodyPr>
              <a:lstStyle/>
              <a:p>
                <a:r>
                  <a:rPr lang="en-US" sz="2200" b="1" dirty="0"/>
                  <a:t>Host A</a:t>
                </a:r>
              </a:p>
            </p:txBody>
          </p:sp>
          <p:sp>
            <p:nvSpPr>
              <p:cNvPr id="301" name="TextBox 300">
                <a:extLst>
                  <a:ext uri="{FF2B5EF4-FFF2-40B4-BE49-F238E27FC236}">
                    <a16:creationId xmlns:a16="http://schemas.microsoft.com/office/drawing/2014/main" id="{90C9BBD3-CC66-45EE-89E0-F473C62A6336}"/>
                  </a:ext>
                </a:extLst>
              </p:cNvPr>
              <p:cNvSpPr txBox="1"/>
              <p:nvPr/>
            </p:nvSpPr>
            <p:spPr>
              <a:xfrm>
                <a:off x="27429808" y="14993702"/>
                <a:ext cx="944554" cy="430887"/>
              </a:xfrm>
              <a:prstGeom prst="rect">
                <a:avLst/>
              </a:prstGeom>
              <a:noFill/>
            </p:spPr>
            <p:txBody>
              <a:bodyPr wrap="none" rtlCol="0">
                <a:spAutoFit/>
              </a:bodyPr>
              <a:lstStyle/>
              <a:p>
                <a:r>
                  <a:rPr lang="en-US" sz="2200" b="1" dirty="0"/>
                  <a:t>Host B</a:t>
                </a:r>
              </a:p>
            </p:txBody>
          </p:sp>
          <p:sp>
            <p:nvSpPr>
              <p:cNvPr id="302" name="TextBox 301">
                <a:extLst>
                  <a:ext uri="{FF2B5EF4-FFF2-40B4-BE49-F238E27FC236}">
                    <a16:creationId xmlns:a16="http://schemas.microsoft.com/office/drawing/2014/main" id="{46970479-E038-4465-967F-81D7612C832A}"/>
                  </a:ext>
                </a:extLst>
              </p:cNvPr>
              <p:cNvSpPr txBox="1"/>
              <p:nvPr/>
            </p:nvSpPr>
            <p:spPr>
              <a:xfrm>
                <a:off x="25109176" y="20892675"/>
                <a:ext cx="1763624" cy="430887"/>
              </a:xfrm>
              <a:prstGeom prst="rect">
                <a:avLst/>
              </a:prstGeom>
              <a:solidFill>
                <a:schemeClr val="bg1"/>
              </a:solidFill>
              <a:ln>
                <a:noFill/>
              </a:ln>
            </p:spPr>
            <p:txBody>
              <a:bodyPr wrap="none" rtlCol="0">
                <a:spAutoFit/>
              </a:bodyPr>
              <a:lstStyle/>
              <a:p>
                <a:r>
                  <a:rPr lang="en-US" sz="2200" b="1" dirty="0"/>
                  <a:t>Disconnected</a:t>
                </a:r>
              </a:p>
            </p:txBody>
          </p:sp>
          <p:sp>
            <p:nvSpPr>
              <p:cNvPr id="306" name="Flowchart: Connector 305">
                <a:extLst>
                  <a:ext uri="{FF2B5EF4-FFF2-40B4-BE49-F238E27FC236}">
                    <a16:creationId xmlns:a16="http://schemas.microsoft.com/office/drawing/2014/main" id="{13029977-C575-4EC7-81A3-CE299594BFC8}"/>
                  </a:ext>
                </a:extLst>
              </p:cNvPr>
              <p:cNvSpPr/>
              <p:nvPr/>
            </p:nvSpPr>
            <p:spPr>
              <a:xfrm>
                <a:off x="25625901" y="15559073"/>
                <a:ext cx="45719" cy="45719"/>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Connector 306">
                <a:extLst>
                  <a:ext uri="{FF2B5EF4-FFF2-40B4-BE49-F238E27FC236}">
                    <a16:creationId xmlns:a16="http://schemas.microsoft.com/office/drawing/2014/main" id="{8A4B40C5-CC73-4EF4-8356-3A53AF590227}"/>
                  </a:ext>
                </a:extLst>
              </p:cNvPr>
              <p:cNvSpPr/>
              <p:nvPr/>
            </p:nvSpPr>
            <p:spPr>
              <a:xfrm>
                <a:off x="25625320" y="15410349"/>
                <a:ext cx="45719" cy="45719"/>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lowchart: Connector 307">
                <a:extLst>
                  <a:ext uri="{FF2B5EF4-FFF2-40B4-BE49-F238E27FC236}">
                    <a16:creationId xmlns:a16="http://schemas.microsoft.com/office/drawing/2014/main" id="{59721F61-F540-450F-B4B3-4AB1C59FFD64}"/>
                  </a:ext>
                </a:extLst>
              </p:cNvPr>
              <p:cNvSpPr/>
              <p:nvPr/>
            </p:nvSpPr>
            <p:spPr>
              <a:xfrm>
                <a:off x="25631726" y="15238151"/>
                <a:ext cx="45719" cy="45719"/>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Connector 308">
                <a:extLst>
                  <a:ext uri="{FF2B5EF4-FFF2-40B4-BE49-F238E27FC236}">
                    <a16:creationId xmlns:a16="http://schemas.microsoft.com/office/drawing/2014/main" id="{EDCBF1BA-BB80-42AE-90AC-231CF90C01B7}"/>
                  </a:ext>
                </a:extLst>
              </p:cNvPr>
              <p:cNvSpPr/>
              <p:nvPr/>
            </p:nvSpPr>
            <p:spPr>
              <a:xfrm>
                <a:off x="25755152" y="20873789"/>
                <a:ext cx="45719" cy="45719"/>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Connector 309">
                <a:extLst>
                  <a:ext uri="{FF2B5EF4-FFF2-40B4-BE49-F238E27FC236}">
                    <a16:creationId xmlns:a16="http://schemas.microsoft.com/office/drawing/2014/main" id="{54532D92-766C-4C59-BE7E-7312577226EF}"/>
                  </a:ext>
                </a:extLst>
              </p:cNvPr>
              <p:cNvSpPr/>
              <p:nvPr/>
            </p:nvSpPr>
            <p:spPr>
              <a:xfrm>
                <a:off x="25754571" y="20725065"/>
                <a:ext cx="45719" cy="45719"/>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Connector 310">
                <a:extLst>
                  <a:ext uri="{FF2B5EF4-FFF2-40B4-BE49-F238E27FC236}">
                    <a16:creationId xmlns:a16="http://schemas.microsoft.com/office/drawing/2014/main" id="{BA0F7287-5251-4143-8914-7B20668530A1}"/>
                  </a:ext>
                </a:extLst>
              </p:cNvPr>
              <p:cNvSpPr/>
              <p:nvPr/>
            </p:nvSpPr>
            <p:spPr>
              <a:xfrm>
                <a:off x="25760977" y="20552867"/>
                <a:ext cx="45719" cy="45719"/>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ight Bracket 312">
                <a:extLst>
                  <a:ext uri="{FF2B5EF4-FFF2-40B4-BE49-F238E27FC236}">
                    <a16:creationId xmlns:a16="http://schemas.microsoft.com/office/drawing/2014/main" id="{D71C6CE9-A036-4D29-8376-4BFFAFB29946}"/>
                  </a:ext>
                </a:extLst>
              </p:cNvPr>
              <p:cNvSpPr/>
              <p:nvPr/>
            </p:nvSpPr>
            <p:spPr>
              <a:xfrm>
                <a:off x="28557666" y="18096823"/>
                <a:ext cx="63444" cy="1467209"/>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TextBox 313">
                <a:extLst>
                  <a:ext uri="{FF2B5EF4-FFF2-40B4-BE49-F238E27FC236}">
                    <a16:creationId xmlns:a16="http://schemas.microsoft.com/office/drawing/2014/main" id="{E64316D1-0DED-4367-946F-EBFBB2EBF935}"/>
                  </a:ext>
                </a:extLst>
              </p:cNvPr>
              <p:cNvSpPr txBox="1"/>
              <p:nvPr/>
            </p:nvSpPr>
            <p:spPr>
              <a:xfrm rot="5400000">
                <a:off x="27787405" y="18713935"/>
                <a:ext cx="2139104" cy="523220"/>
              </a:xfrm>
              <a:prstGeom prst="rect">
                <a:avLst/>
              </a:prstGeom>
              <a:noFill/>
            </p:spPr>
            <p:txBody>
              <a:bodyPr wrap="square" rtlCol="0">
                <a:spAutoFit/>
              </a:bodyPr>
              <a:lstStyle/>
              <a:p>
                <a:r>
                  <a:rPr lang="en-US" sz="2800" dirty="0">
                    <a:ln w="0"/>
                    <a:solidFill>
                      <a:schemeClr val="accent1"/>
                    </a:solidFill>
                    <a:effectLst>
                      <a:outerShdw blurRad="38100" dist="25400" dir="5400000" algn="ctr" rotWithShape="0">
                        <a:srgbClr val="6E747A">
                          <a:alpha val="43000"/>
                        </a:srgbClr>
                      </a:outerShdw>
                    </a:effectLst>
                  </a:rPr>
                  <a:t>bytes acked</a:t>
                </a:r>
              </a:p>
            </p:txBody>
          </p:sp>
          <p:sp>
            <p:nvSpPr>
              <p:cNvPr id="315" name="Left Bracket 314">
                <a:extLst>
                  <a:ext uri="{FF2B5EF4-FFF2-40B4-BE49-F238E27FC236}">
                    <a16:creationId xmlns:a16="http://schemas.microsoft.com/office/drawing/2014/main" id="{41A04ADD-2A05-4109-883D-CCAB58B5B4EC}"/>
                  </a:ext>
                </a:extLst>
              </p:cNvPr>
              <p:cNvSpPr/>
              <p:nvPr/>
            </p:nvSpPr>
            <p:spPr>
              <a:xfrm>
                <a:off x="23103648" y="17164804"/>
                <a:ext cx="45719" cy="3209987"/>
              </a:xfrm>
              <a:prstGeom prst="leftBracket">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TextBox 315">
                <a:extLst>
                  <a:ext uri="{FF2B5EF4-FFF2-40B4-BE49-F238E27FC236}">
                    <a16:creationId xmlns:a16="http://schemas.microsoft.com/office/drawing/2014/main" id="{17D911AC-999A-406A-AE75-DCF310D12FD4}"/>
                  </a:ext>
                </a:extLst>
              </p:cNvPr>
              <p:cNvSpPr txBox="1"/>
              <p:nvPr/>
            </p:nvSpPr>
            <p:spPr>
              <a:xfrm rot="16200000">
                <a:off x="21752689" y="18189240"/>
                <a:ext cx="2213227" cy="523220"/>
              </a:xfrm>
              <a:prstGeom prst="rect">
                <a:avLst/>
              </a:prstGeom>
              <a:noFill/>
            </p:spPr>
            <p:txBody>
              <a:bodyPr wrap="square" rtlCol="0">
                <a:spAutoFit/>
              </a:bodyPr>
              <a:lstStyle/>
              <a:p>
                <a:r>
                  <a:rPr lang="en-US" sz="2800" dirty="0">
                    <a:solidFill>
                      <a:srgbClr val="7030A0"/>
                    </a:solidFill>
                  </a:rPr>
                  <a:t>ack-pair </a:t>
                </a:r>
                <a:r>
                  <a:rPr lang="el-GR" sz="2800" b="0" i="0" dirty="0">
                    <a:solidFill>
                      <a:srgbClr val="7030A0"/>
                    </a:solidFill>
                    <a:effectLst/>
                  </a:rPr>
                  <a:t>Δ</a:t>
                </a:r>
                <a:r>
                  <a:rPr lang="en-US" sz="2800" b="0" i="0" dirty="0">
                    <a:solidFill>
                      <a:srgbClr val="7030A0"/>
                    </a:solidFill>
                    <a:effectLst/>
                  </a:rPr>
                  <a:t>t</a:t>
                </a:r>
                <a:endParaRPr lang="en-US" sz="2800" dirty="0">
                  <a:solidFill>
                    <a:srgbClr val="7030A0"/>
                  </a:solidFill>
                </a:endParaRPr>
              </a:p>
            </p:txBody>
          </p:sp>
        </p:grpSp>
        <p:sp>
          <p:nvSpPr>
            <p:cNvPr id="205" name="TextBox 204">
              <a:extLst>
                <a:ext uri="{FF2B5EF4-FFF2-40B4-BE49-F238E27FC236}">
                  <a16:creationId xmlns:a16="http://schemas.microsoft.com/office/drawing/2014/main" id="{DC89C2F9-6049-4CFB-B68F-5F5ECB5FF421}"/>
                </a:ext>
              </a:extLst>
            </p:cNvPr>
            <p:cNvSpPr txBox="1"/>
            <p:nvPr/>
          </p:nvSpPr>
          <p:spPr>
            <a:xfrm>
              <a:off x="14093848" y="15377376"/>
              <a:ext cx="8348078" cy="6786473"/>
            </a:xfrm>
            <a:prstGeom prst="rect">
              <a:avLst/>
            </a:prstGeom>
            <a:noFill/>
          </p:spPr>
          <p:txBody>
            <a:bodyPr wrap="square" rtlCol="0">
              <a:spAutoFit/>
            </a:bodyPr>
            <a:lstStyle/>
            <a:p>
              <a:pPr marL="742950" indent="-742950" algn="just">
                <a:spcAft>
                  <a:spcPts val="3000"/>
                </a:spcAft>
                <a:buFont typeface="Wingdings" panose="05000000000000000000" pitchFamily="2" charset="2"/>
                <a:buChar char="Ø"/>
              </a:pPr>
              <a:r>
                <a:rPr lang="en-US" sz="4000" dirty="0"/>
                <a:t>Making change on TCP in Linux kernel</a:t>
              </a:r>
            </a:p>
            <a:p>
              <a:pPr marL="571500" indent="-571500" algn="just">
                <a:spcAft>
                  <a:spcPts val="3000"/>
                </a:spcAft>
                <a:buFont typeface="Wingdings" panose="05000000000000000000" pitchFamily="2" charset="2"/>
                <a:buChar char="Ø"/>
              </a:pPr>
              <a:r>
                <a:rPr lang="en-US" sz="4000" dirty="0"/>
                <a:t>Use information of log file</a:t>
              </a:r>
            </a:p>
            <a:p>
              <a:pPr marL="571500" indent="-571500" algn="just">
                <a:spcAft>
                  <a:spcPts val="3000"/>
                </a:spcAft>
                <a:buFont typeface="Wingdings" panose="05000000000000000000" pitchFamily="2" charset="2"/>
                <a:buChar char="Ø"/>
              </a:pPr>
              <a:r>
                <a:rPr lang="en-US" sz="4000" dirty="0"/>
                <a:t>Packet pairs for each RTT</a:t>
              </a:r>
            </a:p>
            <a:p>
              <a:pPr marL="571500" indent="-571500" algn="just">
                <a:spcAft>
                  <a:spcPts val="1800"/>
                </a:spcAft>
                <a:buFont typeface="Wingdings" panose="05000000000000000000" pitchFamily="2" charset="2"/>
                <a:buChar char="Ø"/>
              </a:pPr>
              <a:r>
                <a:rPr lang="en-US" sz="4000" dirty="0"/>
                <a:t>Estimate bandwidth </a:t>
              </a:r>
            </a:p>
            <a:p>
              <a:pPr marL="571500" indent="-571500" algn="just">
                <a:spcAft>
                  <a:spcPts val="3000"/>
                </a:spcAft>
                <a:buFont typeface="Wingdings" panose="05000000000000000000" pitchFamily="2" charset="2"/>
                <a:buChar char="Ø"/>
              </a:pPr>
              <a:r>
                <a:rPr lang="en-US" sz="4000" dirty="0"/>
                <a:t>Find the median of estimated bandwidths for each RTT</a:t>
              </a:r>
            </a:p>
            <a:p>
              <a:pPr marL="571500" indent="-571500" algn="just">
                <a:spcAft>
                  <a:spcPts val="1800"/>
                </a:spcAft>
                <a:buFont typeface="Wingdings" panose="05000000000000000000" pitchFamily="2" charset="2"/>
                <a:buChar char="Ø"/>
              </a:pPr>
              <a:r>
                <a:rPr lang="en-US" sz="4000" dirty="0"/>
                <a:t>Determine threshold to set BDP</a:t>
              </a:r>
            </a:p>
          </p:txBody>
        </p:sp>
      </p:grpSp>
      <p:grpSp>
        <p:nvGrpSpPr>
          <p:cNvPr id="30" name="Group 29">
            <a:extLst>
              <a:ext uri="{FF2B5EF4-FFF2-40B4-BE49-F238E27FC236}">
                <a16:creationId xmlns:a16="http://schemas.microsoft.com/office/drawing/2014/main" id="{4CC68BF8-F704-4066-84C4-2A70C45F446E}"/>
              </a:ext>
            </a:extLst>
          </p:cNvPr>
          <p:cNvGrpSpPr/>
          <p:nvPr/>
        </p:nvGrpSpPr>
        <p:grpSpPr>
          <a:xfrm>
            <a:off x="29581879" y="11810385"/>
            <a:ext cx="13472685" cy="10365457"/>
            <a:chOff x="29581879" y="11810385"/>
            <a:chExt cx="13472685" cy="10365457"/>
          </a:xfrm>
        </p:grpSpPr>
        <p:grpSp>
          <p:nvGrpSpPr>
            <p:cNvPr id="20" name="Group 19">
              <a:extLst>
                <a:ext uri="{FF2B5EF4-FFF2-40B4-BE49-F238E27FC236}">
                  <a16:creationId xmlns:a16="http://schemas.microsoft.com/office/drawing/2014/main" id="{1111660E-8FD7-400B-ACEC-7538B20167A6}"/>
                </a:ext>
              </a:extLst>
            </p:cNvPr>
            <p:cNvGrpSpPr/>
            <p:nvPr/>
          </p:nvGrpSpPr>
          <p:grpSpPr>
            <a:xfrm>
              <a:off x="29581879" y="11810385"/>
              <a:ext cx="11619623" cy="1298946"/>
              <a:chOff x="30773726" y="12212527"/>
              <a:chExt cx="11619623" cy="1298946"/>
            </a:xfrm>
          </p:grpSpPr>
          <p:sp>
            <p:nvSpPr>
              <p:cNvPr id="52" name="TextBox 51">
                <a:extLst>
                  <a:ext uri="{FF2B5EF4-FFF2-40B4-BE49-F238E27FC236}">
                    <a16:creationId xmlns:a16="http://schemas.microsoft.com/office/drawing/2014/main" id="{ED7E6C5B-1DF9-484C-A4E5-A8FAC3599B0C}"/>
                  </a:ext>
                </a:extLst>
              </p:cNvPr>
              <p:cNvSpPr txBox="1"/>
              <p:nvPr/>
            </p:nvSpPr>
            <p:spPr>
              <a:xfrm>
                <a:off x="32072672" y="12479863"/>
                <a:ext cx="10320677" cy="1015663"/>
              </a:xfrm>
              <a:prstGeom prst="rect">
                <a:avLst/>
              </a:prstGeom>
              <a:noFill/>
            </p:spPr>
            <p:txBody>
              <a:bodyPr wrap="square" rtlCol="0">
                <a:spAutoFit/>
              </a:bodyPr>
              <a:lstStyle/>
              <a:p>
                <a:r>
                  <a:rPr lang="en-US" sz="6000" b="1" dirty="0"/>
                  <a:t>Result</a:t>
                </a:r>
              </a:p>
            </p:txBody>
          </p:sp>
          <p:pic>
            <p:nvPicPr>
              <p:cNvPr id="118" name="Graphic 117" descr="Bar chart with solid fill">
                <a:extLst>
                  <a:ext uri="{FF2B5EF4-FFF2-40B4-BE49-F238E27FC236}">
                    <a16:creationId xmlns:a16="http://schemas.microsoft.com/office/drawing/2014/main" id="{A28CC291-2691-4EEE-BEA5-59763DDB34E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0773726" y="12212527"/>
                <a:ext cx="1298946" cy="1298946"/>
              </a:xfrm>
              <a:prstGeom prst="rect">
                <a:avLst/>
              </a:prstGeom>
            </p:spPr>
          </p:pic>
        </p:grpSp>
        <p:sp>
          <p:nvSpPr>
            <p:cNvPr id="322" name="TextBox 321">
              <a:extLst>
                <a:ext uri="{FF2B5EF4-FFF2-40B4-BE49-F238E27FC236}">
                  <a16:creationId xmlns:a16="http://schemas.microsoft.com/office/drawing/2014/main" id="{50CEA4FE-0233-4D1D-B5B2-DD09D64A5D1E}"/>
                </a:ext>
              </a:extLst>
            </p:cNvPr>
            <p:cNvSpPr txBox="1"/>
            <p:nvPr/>
          </p:nvSpPr>
          <p:spPr>
            <a:xfrm>
              <a:off x="29712371" y="13100551"/>
              <a:ext cx="6209442" cy="3356303"/>
            </a:xfrm>
            <a:prstGeom prst="rect">
              <a:avLst/>
            </a:prstGeom>
            <a:noFill/>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Char char=""/>
                <a:tabLst>
                  <a:tab pos="457200" algn="l"/>
                </a:tabLs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tabLst>
                  <a:tab pos="457200" algn="l"/>
                </a:tabLst>
              </a:pPr>
              <a:r>
                <a:rPr lang="en-US" sz="4000" dirty="0">
                  <a:latin typeface="Calibri" panose="020F0502020204030204" pitchFamily="34" charset="0"/>
                  <a:ea typeface="Calibri" panose="020F0502020204030204" pitchFamily="34" charset="0"/>
                  <a:cs typeface="Times New Roman" panose="02020603050405020304" pitchFamily="18" charset="0"/>
                </a:rPr>
                <a:t>T</a:t>
              </a:r>
              <a:r>
                <a:rPr lang="en-US" sz="4000" dirty="0">
                  <a:effectLst/>
                  <a:latin typeface="Calibri" panose="020F0502020204030204" pitchFamily="34" charset="0"/>
                  <a:ea typeface="Calibri" panose="020F0502020204030204" pitchFamily="34" charset="0"/>
                  <a:cs typeface="Times New Roman" panose="02020603050405020304" pitchFamily="18" charset="0"/>
                </a:rPr>
                <a:t>he shortest download times and about half the packet losses of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HyStart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457200" algn="l"/>
                </a:tabLs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ADE96DDA-1941-48CE-BCCE-D83DD460F083}"/>
                </a:ext>
              </a:extLst>
            </p:cNvPr>
            <p:cNvGrpSpPr/>
            <p:nvPr/>
          </p:nvGrpSpPr>
          <p:grpSpPr>
            <a:xfrm>
              <a:off x="29581879" y="16605363"/>
              <a:ext cx="8538926" cy="5570479"/>
              <a:chOff x="30392201" y="17660932"/>
              <a:chExt cx="8538926" cy="5570479"/>
            </a:xfrm>
          </p:grpSpPr>
          <p:pic>
            <p:nvPicPr>
              <p:cNvPr id="88" name="Picture 87" descr="Chart, line chart&#10;&#10;Description automatically generated">
                <a:extLst>
                  <a:ext uri="{FF2B5EF4-FFF2-40B4-BE49-F238E27FC236}">
                    <a16:creationId xmlns:a16="http://schemas.microsoft.com/office/drawing/2014/main" id="{8C03D70E-E3E9-441E-A9F5-A75A8ADDF3F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0441722" y="17660932"/>
                <a:ext cx="7157215" cy="5081242"/>
              </a:xfrm>
              <a:prstGeom prst="rect">
                <a:avLst/>
              </a:prstGeom>
            </p:spPr>
          </p:pic>
          <p:sp>
            <p:nvSpPr>
              <p:cNvPr id="89" name="TextBox 88">
                <a:extLst>
                  <a:ext uri="{FF2B5EF4-FFF2-40B4-BE49-F238E27FC236}">
                    <a16:creationId xmlns:a16="http://schemas.microsoft.com/office/drawing/2014/main" id="{B398566D-A43A-4E45-BA02-AFC6AF1ED801}"/>
                  </a:ext>
                </a:extLst>
              </p:cNvPr>
              <p:cNvSpPr txBox="1"/>
              <p:nvPr/>
            </p:nvSpPr>
            <p:spPr>
              <a:xfrm>
                <a:off x="30392201" y="22615858"/>
                <a:ext cx="8538926" cy="615553"/>
              </a:xfrm>
              <a:prstGeom prst="rect">
                <a:avLst/>
              </a:prstGeom>
              <a:noFill/>
            </p:spPr>
            <p:txBody>
              <a:bodyPr wrap="square" rtlCol="0">
                <a:spAutoFit/>
              </a:bodyPr>
              <a:lstStyle/>
              <a:p>
                <a:r>
                  <a:rPr lang="en-US" sz="3400" b="0" i="0" dirty="0">
                    <a:effectLst/>
                  </a:rPr>
                  <a:t>Performance of BEST for different queue sizes</a:t>
                </a:r>
                <a:endParaRPr lang="en-US" sz="3400" dirty="0"/>
              </a:p>
            </p:txBody>
          </p:sp>
          <p:sp>
            <p:nvSpPr>
              <p:cNvPr id="333" name="Oval 332">
                <a:extLst>
                  <a:ext uri="{FF2B5EF4-FFF2-40B4-BE49-F238E27FC236}">
                    <a16:creationId xmlns:a16="http://schemas.microsoft.com/office/drawing/2014/main" id="{20B5C7C0-5BC8-4A58-8A3A-2688F417CACF}"/>
                  </a:ext>
                </a:extLst>
              </p:cNvPr>
              <p:cNvSpPr/>
              <p:nvPr/>
            </p:nvSpPr>
            <p:spPr>
              <a:xfrm>
                <a:off x="33397342" y="18429897"/>
                <a:ext cx="1189789" cy="35572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DA01E65D-2BBA-4EA0-A151-16E713156EBD}"/>
                </a:ext>
              </a:extLst>
            </p:cNvPr>
            <p:cNvGrpSpPr/>
            <p:nvPr/>
          </p:nvGrpSpPr>
          <p:grpSpPr>
            <a:xfrm>
              <a:off x="36413087" y="12613277"/>
              <a:ext cx="6641477" cy="5492358"/>
              <a:chOff x="36440183" y="13053617"/>
              <a:chExt cx="6641477" cy="5492358"/>
            </a:xfrm>
          </p:grpSpPr>
          <p:grpSp>
            <p:nvGrpSpPr>
              <p:cNvPr id="4" name="Group 3">
                <a:extLst>
                  <a:ext uri="{FF2B5EF4-FFF2-40B4-BE49-F238E27FC236}">
                    <a16:creationId xmlns:a16="http://schemas.microsoft.com/office/drawing/2014/main" id="{36F09C75-52B9-4B62-993A-B48730617073}"/>
                  </a:ext>
                </a:extLst>
              </p:cNvPr>
              <p:cNvGrpSpPr/>
              <p:nvPr/>
            </p:nvGrpSpPr>
            <p:grpSpPr>
              <a:xfrm>
                <a:off x="36440183" y="13053617"/>
                <a:ext cx="6641477" cy="5492358"/>
                <a:chOff x="36468566" y="7919030"/>
                <a:chExt cx="6641477" cy="5492358"/>
              </a:xfrm>
            </p:grpSpPr>
            <p:pic>
              <p:nvPicPr>
                <p:cNvPr id="57" name="Picture 56" descr="Chart, box and whisker chart&#10;&#10;Description automatically generated">
                  <a:extLst>
                    <a:ext uri="{FF2B5EF4-FFF2-40B4-BE49-F238E27FC236}">
                      <a16:creationId xmlns:a16="http://schemas.microsoft.com/office/drawing/2014/main" id="{76E04685-96FD-4D4F-88EF-253A7551F77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6468566" y="7919030"/>
                  <a:ext cx="6641477" cy="5074503"/>
                </a:xfrm>
                <a:prstGeom prst="rect">
                  <a:avLst/>
                </a:prstGeom>
              </p:spPr>
            </p:pic>
            <p:sp>
              <p:nvSpPr>
                <p:cNvPr id="39" name="TextBox 38">
                  <a:extLst>
                    <a:ext uri="{FF2B5EF4-FFF2-40B4-BE49-F238E27FC236}">
                      <a16:creationId xmlns:a16="http://schemas.microsoft.com/office/drawing/2014/main" id="{B3ACD939-278F-4682-9E4C-DCC59BB427A9}"/>
                    </a:ext>
                  </a:extLst>
                </p:cNvPr>
                <p:cNvSpPr txBox="1"/>
                <p:nvPr/>
              </p:nvSpPr>
              <p:spPr>
                <a:xfrm>
                  <a:off x="37881435" y="12795835"/>
                  <a:ext cx="4737644" cy="615553"/>
                </a:xfrm>
                <a:prstGeom prst="rect">
                  <a:avLst/>
                </a:prstGeom>
                <a:noFill/>
              </p:spPr>
              <p:txBody>
                <a:bodyPr wrap="none" rtlCol="0">
                  <a:spAutoFit/>
                </a:bodyPr>
                <a:lstStyle/>
                <a:p>
                  <a:r>
                    <a:rPr lang="en-US" sz="3400" b="0" i="0" dirty="0">
                      <a:effectLst/>
                    </a:rPr>
                    <a:t>Time to download 80 MB </a:t>
                  </a:r>
                </a:p>
              </p:txBody>
            </p:sp>
          </p:grpSp>
          <p:sp>
            <p:nvSpPr>
              <p:cNvPr id="335" name="TextBox 334">
                <a:extLst>
                  <a:ext uri="{FF2B5EF4-FFF2-40B4-BE49-F238E27FC236}">
                    <a16:creationId xmlns:a16="http://schemas.microsoft.com/office/drawing/2014/main" id="{BF666576-93A8-49D2-BC15-3D66F35F2417}"/>
                  </a:ext>
                </a:extLst>
              </p:cNvPr>
              <p:cNvSpPr txBox="1"/>
              <p:nvPr/>
            </p:nvSpPr>
            <p:spPr>
              <a:xfrm>
                <a:off x="40305728" y="13330207"/>
                <a:ext cx="2582758" cy="1323439"/>
              </a:xfrm>
              <a:prstGeom prst="rect">
                <a:avLst/>
              </a:prstGeom>
              <a:noFill/>
              <a:ln w="9525">
                <a:solidFill>
                  <a:schemeClr val="tx1"/>
                </a:solidFill>
                <a:prstDash val="lgDashDotDot"/>
              </a:ln>
            </p:spPr>
            <p:txBody>
              <a:bodyPr wrap="none" rtlCol="0">
                <a:spAutoFit/>
              </a:bodyPr>
              <a:lstStyle/>
              <a:p>
                <a:r>
                  <a:rPr lang="en-US" sz="2000" dirty="0"/>
                  <a:t>Number of packet loss:</a:t>
                </a:r>
              </a:p>
              <a:p>
                <a:r>
                  <a:rPr lang="en-US" sz="2000" dirty="0" err="1">
                    <a:solidFill>
                      <a:srgbClr val="FFA500"/>
                    </a:solidFill>
                  </a:rPr>
                  <a:t>HyStart</a:t>
                </a:r>
                <a:r>
                  <a:rPr lang="en-US" sz="2000" dirty="0">
                    <a:solidFill>
                      <a:srgbClr val="FFA500"/>
                    </a:solidFill>
                  </a:rPr>
                  <a:t> on </a:t>
                </a:r>
                <a:r>
                  <a:rPr lang="en-US" sz="2000" dirty="0"/>
                  <a:t>= 88</a:t>
                </a:r>
              </a:p>
              <a:p>
                <a:r>
                  <a:rPr lang="en-US" sz="2000" dirty="0" err="1">
                    <a:solidFill>
                      <a:srgbClr val="1F77B4"/>
                    </a:solidFill>
                  </a:rPr>
                  <a:t>HyStart</a:t>
                </a:r>
                <a:r>
                  <a:rPr lang="en-US" sz="2000" dirty="0">
                    <a:solidFill>
                      <a:srgbClr val="1F77B4"/>
                    </a:solidFill>
                  </a:rPr>
                  <a:t> off </a:t>
                </a:r>
                <a:r>
                  <a:rPr lang="en-US" sz="2000" dirty="0"/>
                  <a:t>= 9111</a:t>
                </a:r>
              </a:p>
              <a:p>
                <a:r>
                  <a:rPr lang="en-US" sz="2000" dirty="0">
                    <a:solidFill>
                      <a:srgbClr val="008000"/>
                    </a:solidFill>
                  </a:rPr>
                  <a:t>BEST</a:t>
                </a:r>
                <a:r>
                  <a:rPr lang="en-US" sz="2000" dirty="0"/>
                  <a:t> = 4328</a:t>
                </a:r>
              </a:p>
            </p:txBody>
          </p:sp>
        </p:grpSp>
        <p:sp>
          <p:nvSpPr>
            <p:cNvPr id="329" name="TextBox 328">
              <a:extLst>
                <a:ext uri="{FF2B5EF4-FFF2-40B4-BE49-F238E27FC236}">
                  <a16:creationId xmlns:a16="http://schemas.microsoft.com/office/drawing/2014/main" id="{7CD65F99-D39E-4A5A-B6AF-95253BDA044E}"/>
                </a:ext>
              </a:extLst>
            </p:cNvPr>
            <p:cNvSpPr txBox="1"/>
            <p:nvPr/>
          </p:nvSpPr>
          <p:spPr>
            <a:xfrm>
              <a:off x="36054697" y="18874896"/>
              <a:ext cx="6045390" cy="1380378"/>
            </a:xfrm>
            <a:prstGeom prst="rect">
              <a:avLst/>
            </a:prstGeom>
            <a:noFill/>
          </p:spPr>
          <p:txBody>
            <a:bodyPr wrap="square" rtlCol="0">
              <a:spAutoFit/>
            </a:bodyPr>
            <a:lstStyle/>
            <a:p>
              <a:pPr algn="just">
                <a:lnSpc>
                  <a:spcPct val="107000"/>
                </a:lnSpc>
                <a:tabLst>
                  <a:tab pos="457200" algn="l"/>
                </a:tabLst>
              </a:pPr>
              <a:r>
                <a:rPr lang="en-US" sz="4000" dirty="0">
                  <a:effectLst/>
                  <a:latin typeface="Calibri" panose="020F0502020204030204" pitchFamily="34" charset="0"/>
                  <a:ea typeface="Calibri" panose="020F0502020204030204" pitchFamily="34" charset="0"/>
                  <a:cs typeface="Times New Roman" panose="02020603050405020304" pitchFamily="18" charset="0"/>
                </a:rPr>
                <a:t>Near the optimal exit points for different queue sizes</a:t>
              </a:r>
            </a:p>
          </p:txBody>
        </p:sp>
      </p:grpSp>
      <p:grpSp>
        <p:nvGrpSpPr>
          <p:cNvPr id="34" name="Group 33">
            <a:extLst>
              <a:ext uri="{FF2B5EF4-FFF2-40B4-BE49-F238E27FC236}">
                <a16:creationId xmlns:a16="http://schemas.microsoft.com/office/drawing/2014/main" id="{B7BD111B-9E44-4F06-B719-94FF42FD75C1}"/>
              </a:ext>
            </a:extLst>
          </p:cNvPr>
          <p:cNvGrpSpPr/>
          <p:nvPr/>
        </p:nvGrpSpPr>
        <p:grpSpPr>
          <a:xfrm>
            <a:off x="29621368" y="28095499"/>
            <a:ext cx="13766911" cy="5364560"/>
            <a:chOff x="29621368" y="28186939"/>
            <a:chExt cx="13766911" cy="5364560"/>
          </a:xfrm>
        </p:grpSpPr>
        <p:grpSp>
          <p:nvGrpSpPr>
            <p:cNvPr id="32" name="Group 31">
              <a:extLst>
                <a:ext uri="{FF2B5EF4-FFF2-40B4-BE49-F238E27FC236}">
                  <a16:creationId xmlns:a16="http://schemas.microsoft.com/office/drawing/2014/main" id="{20C441E5-A3B8-477A-8F19-D3AE7A35764B}"/>
                </a:ext>
              </a:extLst>
            </p:cNvPr>
            <p:cNvGrpSpPr/>
            <p:nvPr/>
          </p:nvGrpSpPr>
          <p:grpSpPr>
            <a:xfrm>
              <a:off x="29621368" y="28186939"/>
              <a:ext cx="12542248" cy="1289457"/>
              <a:chOff x="29621368" y="28537459"/>
              <a:chExt cx="12542248" cy="1289457"/>
            </a:xfrm>
          </p:grpSpPr>
          <p:pic>
            <p:nvPicPr>
              <p:cNvPr id="31" name="Graphic 30" descr="Future with solid fill">
                <a:extLst>
                  <a:ext uri="{FF2B5EF4-FFF2-40B4-BE49-F238E27FC236}">
                    <a16:creationId xmlns:a16="http://schemas.microsoft.com/office/drawing/2014/main" id="{85B54AD1-5456-4941-86FB-DCDDB9A1AAD0}"/>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29621368" y="28537459"/>
                <a:ext cx="1289457" cy="1289457"/>
              </a:xfrm>
              <a:prstGeom prst="rect">
                <a:avLst/>
              </a:prstGeom>
            </p:spPr>
          </p:pic>
          <p:sp>
            <p:nvSpPr>
              <p:cNvPr id="206" name="TextBox 205">
                <a:extLst>
                  <a:ext uri="{FF2B5EF4-FFF2-40B4-BE49-F238E27FC236}">
                    <a16:creationId xmlns:a16="http://schemas.microsoft.com/office/drawing/2014/main" id="{B3D3BC13-040D-48E6-A2B0-B4ED01D33657}"/>
                  </a:ext>
                </a:extLst>
              </p:cNvPr>
              <p:cNvSpPr txBox="1"/>
              <p:nvPr/>
            </p:nvSpPr>
            <p:spPr>
              <a:xfrm>
                <a:off x="30909877" y="28765796"/>
                <a:ext cx="11253739" cy="1015663"/>
              </a:xfrm>
              <a:prstGeom prst="rect">
                <a:avLst/>
              </a:prstGeom>
              <a:noFill/>
            </p:spPr>
            <p:txBody>
              <a:bodyPr wrap="square" rtlCol="0">
                <a:spAutoFit/>
              </a:bodyPr>
              <a:lstStyle/>
              <a:p>
                <a:r>
                  <a:rPr lang="en-US" sz="6000" b="1" dirty="0"/>
                  <a:t>Future Work</a:t>
                </a:r>
              </a:p>
            </p:txBody>
          </p:sp>
        </p:grpSp>
        <p:sp>
          <p:nvSpPr>
            <p:cNvPr id="207" name="TextBox 206">
              <a:extLst>
                <a:ext uri="{FF2B5EF4-FFF2-40B4-BE49-F238E27FC236}">
                  <a16:creationId xmlns:a16="http://schemas.microsoft.com/office/drawing/2014/main" id="{CA98CAD1-E86B-420F-9855-1555A6D41984}"/>
                </a:ext>
              </a:extLst>
            </p:cNvPr>
            <p:cNvSpPr txBox="1"/>
            <p:nvPr/>
          </p:nvSpPr>
          <p:spPr>
            <a:xfrm>
              <a:off x="29831805" y="29502698"/>
              <a:ext cx="13556474" cy="4048801"/>
            </a:xfrm>
            <a:prstGeom prst="rect">
              <a:avLst/>
            </a:prstGeom>
            <a:noFill/>
          </p:spPr>
          <p:txBody>
            <a:bodyPr wrap="square" rtlCol="0">
              <a:spAutoFit/>
            </a:bodyPr>
            <a:lstStyle/>
            <a:p>
              <a:pPr marL="571500" marR="0" lvl="0" indent="-571500" algn="just">
                <a:lnSpc>
                  <a:spcPct val="107000"/>
                </a:lnSpc>
                <a:spcBef>
                  <a:spcPts val="0"/>
                </a:spcBef>
                <a:spcAft>
                  <a:spcPts val="1800"/>
                </a:spcAft>
                <a:buFont typeface="Wingdings" panose="05000000000000000000" pitchFamily="2" charset="2"/>
                <a:buChar char="Ø"/>
                <a:tabLst>
                  <a:tab pos="457200" algn="l"/>
                </a:tabLst>
              </a:pPr>
              <a:r>
                <a:rPr lang="en-US" sz="4000" dirty="0">
                  <a:effectLst/>
                  <a:ea typeface="Calibri" panose="020F0502020204030204" pitchFamily="34" charset="0"/>
                  <a:cs typeface="Times New Roman" panose="02020603050405020304" pitchFamily="18" charset="0"/>
                </a:rPr>
                <a:t>Accommodate LEO link characteristic</a:t>
              </a:r>
            </a:p>
            <a:p>
              <a:pPr marL="571500" indent="-571500" algn="just">
                <a:lnSpc>
                  <a:spcPct val="107000"/>
                </a:lnSpc>
                <a:spcAft>
                  <a:spcPts val="1800"/>
                </a:spcAft>
                <a:buFont typeface="Wingdings" panose="05000000000000000000" pitchFamily="2" charset="2"/>
                <a:buChar char="Ø"/>
                <a:tabLst>
                  <a:tab pos="457200" algn="l"/>
                </a:tabLst>
              </a:pPr>
              <a:r>
                <a:rPr lang="en-US" sz="4000" dirty="0">
                  <a:solidFill>
                    <a:srgbClr val="242424"/>
                  </a:solidFill>
                </a:rPr>
                <a:t>Evaluation in more networks and system configuration</a:t>
              </a:r>
            </a:p>
            <a:p>
              <a:pPr marL="571500" indent="-571500" algn="just">
                <a:lnSpc>
                  <a:spcPct val="107000"/>
                </a:lnSpc>
                <a:spcAft>
                  <a:spcPts val="1800"/>
                </a:spcAft>
                <a:buFont typeface="Wingdings" panose="05000000000000000000" pitchFamily="2" charset="2"/>
                <a:buChar char="Ø"/>
                <a:tabLst>
                  <a:tab pos="457200" algn="l"/>
                </a:tabLst>
              </a:pPr>
              <a:r>
                <a:rPr lang="en-US" sz="4000" dirty="0">
                  <a:solidFill>
                    <a:srgbClr val="242424"/>
                  </a:solidFill>
                </a:rPr>
                <a:t>Consider other approaches including sending-delivery rate method and Ack Space method</a:t>
              </a:r>
            </a:p>
            <a:p>
              <a:pPr marL="571500" marR="0" lvl="0" indent="-571500" algn="just">
                <a:lnSpc>
                  <a:spcPct val="107000"/>
                </a:lnSpc>
                <a:spcBef>
                  <a:spcPts val="0"/>
                </a:spcBef>
                <a:spcAft>
                  <a:spcPts val="1800"/>
                </a:spcAft>
                <a:buFont typeface="Wingdings" panose="05000000000000000000" pitchFamily="2" charset="2"/>
                <a:buChar char="ü"/>
                <a:tabLst>
                  <a:tab pos="457200" algn="l"/>
                </a:tabLs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8" name="Picture 4">
            <a:extLst>
              <a:ext uri="{FF2B5EF4-FFF2-40B4-BE49-F238E27FC236}">
                <a16:creationId xmlns:a16="http://schemas.microsoft.com/office/drawing/2014/main" id="{CC205CD0-1283-4519-83F5-97C70AECAE87}"/>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4338299" y="342608"/>
            <a:ext cx="9650773" cy="477165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Rounded Corners 36">
            <a:extLst>
              <a:ext uri="{FF2B5EF4-FFF2-40B4-BE49-F238E27FC236}">
                <a16:creationId xmlns:a16="http://schemas.microsoft.com/office/drawing/2014/main" id="{55B26DF0-6652-40DD-A305-A73215B16417}"/>
              </a:ext>
            </a:extLst>
          </p:cNvPr>
          <p:cNvSpPr/>
          <p:nvPr/>
        </p:nvSpPr>
        <p:spPr>
          <a:xfrm>
            <a:off x="6268445" y="16179121"/>
            <a:ext cx="1076506" cy="67323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Slow</a:t>
            </a:r>
          </a:p>
        </p:txBody>
      </p:sp>
      <p:sp>
        <p:nvSpPr>
          <p:cNvPr id="202" name="Rectangle: Rounded Corners 201">
            <a:extLst>
              <a:ext uri="{FF2B5EF4-FFF2-40B4-BE49-F238E27FC236}">
                <a16:creationId xmlns:a16="http://schemas.microsoft.com/office/drawing/2014/main" id="{6202ED0E-15DA-4FAB-A2F3-0A62D3B6156F}"/>
              </a:ext>
            </a:extLst>
          </p:cNvPr>
          <p:cNvSpPr/>
          <p:nvPr/>
        </p:nvSpPr>
        <p:spPr>
          <a:xfrm>
            <a:off x="7356060" y="16477153"/>
            <a:ext cx="1076506" cy="67323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Fat</a:t>
            </a:r>
          </a:p>
        </p:txBody>
      </p:sp>
      <p:sp>
        <p:nvSpPr>
          <p:cNvPr id="209" name="Rectangle: Rounded Corners 208">
            <a:extLst>
              <a:ext uri="{FF2B5EF4-FFF2-40B4-BE49-F238E27FC236}">
                <a16:creationId xmlns:a16="http://schemas.microsoft.com/office/drawing/2014/main" id="{258B827F-F38D-4A5F-848B-03B01ED0287A}"/>
              </a:ext>
            </a:extLst>
          </p:cNvPr>
          <p:cNvSpPr/>
          <p:nvPr/>
        </p:nvSpPr>
        <p:spPr>
          <a:xfrm>
            <a:off x="8466697" y="16838246"/>
            <a:ext cx="1076506" cy="67323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Links</a:t>
            </a:r>
          </a:p>
        </p:txBody>
      </p:sp>
      <p:sp>
        <p:nvSpPr>
          <p:cNvPr id="210" name="Rectangle: Rounded Corners 209">
            <a:extLst>
              <a:ext uri="{FF2B5EF4-FFF2-40B4-BE49-F238E27FC236}">
                <a16:creationId xmlns:a16="http://schemas.microsoft.com/office/drawing/2014/main" id="{29E74AB0-8A8B-4C61-8627-C82E29AC3576}"/>
              </a:ext>
            </a:extLst>
          </p:cNvPr>
          <p:cNvSpPr/>
          <p:nvPr/>
        </p:nvSpPr>
        <p:spPr>
          <a:xfrm>
            <a:off x="5792917" y="17995177"/>
            <a:ext cx="2061449" cy="673239"/>
          </a:xfrm>
          <a:prstGeom prst="roundRect">
            <a:avLst/>
          </a:prstGeom>
          <a:solidFill>
            <a:srgbClr val="C00000"/>
          </a:solidFill>
          <a:ln>
            <a:solidFill>
              <a:srgbClr val="C92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High Delay</a:t>
            </a:r>
          </a:p>
        </p:txBody>
      </p:sp>
      <p:sp>
        <p:nvSpPr>
          <p:cNvPr id="212" name="Rectangle: Rounded Corners 211">
            <a:extLst>
              <a:ext uri="{FF2B5EF4-FFF2-40B4-BE49-F238E27FC236}">
                <a16:creationId xmlns:a16="http://schemas.microsoft.com/office/drawing/2014/main" id="{FE057D07-5EB3-4C39-A100-1E022F1F763F}"/>
              </a:ext>
            </a:extLst>
          </p:cNvPr>
          <p:cNvSpPr/>
          <p:nvPr/>
        </p:nvSpPr>
        <p:spPr>
          <a:xfrm>
            <a:off x="7368454" y="18738395"/>
            <a:ext cx="3041450" cy="67323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High Bandwidth</a:t>
            </a:r>
          </a:p>
        </p:txBody>
      </p:sp>
      <p:cxnSp>
        <p:nvCxnSpPr>
          <p:cNvPr id="54" name="Connector: Elbow 53">
            <a:extLst>
              <a:ext uri="{FF2B5EF4-FFF2-40B4-BE49-F238E27FC236}">
                <a16:creationId xmlns:a16="http://schemas.microsoft.com/office/drawing/2014/main" id="{B5671612-C5B2-49FD-84F1-E53B4B2DE7A3}"/>
              </a:ext>
            </a:extLst>
          </p:cNvPr>
          <p:cNvCxnSpPr>
            <a:stCxn id="202" idx="2"/>
            <a:endCxn id="212" idx="0"/>
          </p:cNvCxnSpPr>
          <p:nvPr/>
        </p:nvCxnSpPr>
        <p:spPr>
          <a:xfrm rot="16200000" flipH="1">
            <a:off x="7597745" y="17446960"/>
            <a:ext cx="1588003" cy="994866"/>
          </a:xfrm>
          <a:prstGeom prst="bentConnector3">
            <a:avLst>
              <a:gd name="adj1" fmla="val 43440"/>
            </a:avLst>
          </a:prstGeom>
          <a:ln w="76200">
            <a:solidFill>
              <a:srgbClr val="B2B7BB"/>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1CFCD28-3155-48F8-9D6D-152C793E9A22}"/>
              </a:ext>
            </a:extLst>
          </p:cNvPr>
          <p:cNvCxnSpPr>
            <a:stCxn id="37" idx="2"/>
            <a:endCxn id="210" idx="0"/>
          </p:cNvCxnSpPr>
          <p:nvPr/>
        </p:nvCxnSpPr>
        <p:spPr>
          <a:xfrm>
            <a:off x="6806698" y="16852360"/>
            <a:ext cx="16944" cy="114281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787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1185</TotalTime>
  <Words>423</Words>
  <Application>Microsoft Office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Reza</cp:lastModifiedBy>
  <cp:revision>65</cp:revision>
  <dcterms:created xsi:type="dcterms:W3CDTF">2023-01-30T19:29:40Z</dcterms:created>
  <dcterms:modified xsi:type="dcterms:W3CDTF">2023-02-02T19:21:22Z</dcterms:modified>
</cp:coreProperties>
</file>