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302" r:id="rId5"/>
    <p:sldId id="259" r:id="rId6"/>
    <p:sldId id="336" r:id="rId7"/>
    <p:sldId id="303" r:id="rId8"/>
    <p:sldId id="337" r:id="rId9"/>
    <p:sldId id="333" r:id="rId10"/>
    <p:sldId id="304" r:id="rId11"/>
    <p:sldId id="305" r:id="rId12"/>
    <p:sldId id="332" r:id="rId13"/>
    <p:sldId id="338" r:id="rId14"/>
    <p:sldId id="335" r:id="rId15"/>
    <p:sldId id="306" r:id="rId16"/>
    <p:sldId id="342" r:id="rId17"/>
    <p:sldId id="308" r:id="rId18"/>
    <p:sldId id="309" r:id="rId19"/>
    <p:sldId id="310" r:id="rId20"/>
    <p:sldId id="311" r:id="rId21"/>
    <p:sldId id="284" r:id="rId22"/>
    <p:sldId id="343" r:id="rId23"/>
    <p:sldId id="344" r:id="rId24"/>
    <p:sldId id="339" r:id="rId25"/>
    <p:sldId id="315" r:id="rId26"/>
    <p:sldId id="313" r:id="rId27"/>
    <p:sldId id="317" r:id="rId28"/>
    <p:sldId id="318" r:id="rId29"/>
    <p:sldId id="319" r:id="rId30"/>
    <p:sldId id="320" r:id="rId31"/>
    <p:sldId id="321" r:id="rId32"/>
    <p:sldId id="322" r:id="rId33"/>
    <p:sldId id="323" r:id="rId34"/>
    <p:sldId id="326" r:id="rId35"/>
    <p:sldId id="340" r:id="rId36"/>
    <p:sldId id="327" r:id="rId37"/>
    <p:sldId id="328" r:id="rId38"/>
    <p:sldId id="329" r:id="rId39"/>
    <p:sldId id="330" r:id="rId40"/>
    <p:sldId id="331" r:id="rId41"/>
    <p:sldId id="334"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CD95"/>
    <a:srgbClr val="46A0DC"/>
    <a:srgbClr val="B7A079"/>
    <a:srgbClr val="2C6A8C"/>
    <a:srgbClr val="FFFFFF"/>
    <a:srgbClr val="6D6D6D"/>
    <a:srgbClr val="AB192D"/>
    <a:srgbClr val="C4122F"/>
    <a:srgbClr val="B2B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4E0608-E908-4DFD-B9AB-D33D5139D373}" v="9" dt="2021-05-17T23:10:42.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542" autoAdjust="0"/>
  </p:normalViewPr>
  <p:slideViewPr>
    <p:cSldViewPr showGuides="1">
      <p:cViewPr varScale="1">
        <p:scale>
          <a:sx n="115" d="100"/>
          <a:sy n="115" d="100"/>
        </p:scale>
        <p:origin x="1584" y="108"/>
      </p:cViewPr>
      <p:guideLst>
        <p:guide orient="horz" pos="720"/>
        <p:guide orient="horz" pos="960"/>
        <p:guide orient="horz" pos="3888"/>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tra Kundu" userId="a9209092-9bb0-47b9-b267-5a44c2da2309" providerId="ADAL" clId="{ED4E0608-E908-4DFD-B9AB-D33D5139D373}"/>
    <pc:docChg chg="custSel addSld delSld modSld sldOrd">
      <pc:chgData name="Aritra Kundu" userId="a9209092-9bb0-47b9-b267-5a44c2da2309" providerId="ADAL" clId="{ED4E0608-E908-4DFD-B9AB-D33D5139D373}" dt="2021-05-18T16:21:32.613" v="672" actId="1076"/>
      <pc:docMkLst>
        <pc:docMk/>
      </pc:docMkLst>
      <pc:sldChg chg="addSp delSp modSp mod modClrScheme chgLayout">
        <pc:chgData name="Aritra Kundu" userId="a9209092-9bb0-47b9-b267-5a44c2da2309" providerId="ADAL" clId="{ED4E0608-E908-4DFD-B9AB-D33D5139D373}" dt="2021-05-17T22:38:13.669" v="239" actId="20577"/>
        <pc:sldMkLst>
          <pc:docMk/>
          <pc:sldMk cId="564829500" sldId="259"/>
        </pc:sldMkLst>
        <pc:spChg chg="mod ord">
          <ac:chgData name="Aritra Kundu" userId="a9209092-9bb0-47b9-b267-5a44c2da2309" providerId="ADAL" clId="{ED4E0608-E908-4DFD-B9AB-D33D5139D373}" dt="2021-05-17T22:36:31.450" v="193" actId="700"/>
          <ac:spMkLst>
            <pc:docMk/>
            <pc:sldMk cId="564829500" sldId="259"/>
            <ac:spMk id="2" creationId="{00000000-0000-0000-0000-000000000000}"/>
          </ac:spMkLst>
        </pc:spChg>
        <pc:spChg chg="add del mod ord">
          <ac:chgData name="Aritra Kundu" userId="a9209092-9bb0-47b9-b267-5a44c2da2309" providerId="ADAL" clId="{ED4E0608-E908-4DFD-B9AB-D33D5139D373}" dt="2021-05-17T22:36:56.075" v="198"/>
          <ac:spMkLst>
            <pc:docMk/>
            <pc:sldMk cId="564829500" sldId="259"/>
            <ac:spMk id="3" creationId="{1DD8A1AF-7251-4FCB-A0BF-324A188A846D}"/>
          </ac:spMkLst>
        </pc:spChg>
        <pc:spChg chg="mod ord">
          <ac:chgData name="Aritra Kundu" userId="a9209092-9bb0-47b9-b267-5a44c2da2309" providerId="ADAL" clId="{ED4E0608-E908-4DFD-B9AB-D33D5139D373}" dt="2021-05-17T22:36:31.450" v="193" actId="700"/>
          <ac:spMkLst>
            <pc:docMk/>
            <pc:sldMk cId="564829500" sldId="259"/>
            <ac:spMk id="4" creationId="{00000000-0000-0000-0000-000000000000}"/>
          </ac:spMkLst>
        </pc:spChg>
        <pc:spChg chg="mod ord">
          <ac:chgData name="Aritra Kundu" userId="a9209092-9bb0-47b9-b267-5a44c2da2309" providerId="ADAL" clId="{ED4E0608-E908-4DFD-B9AB-D33D5139D373}" dt="2021-05-17T22:36:31.450" v="193" actId="700"/>
          <ac:spMkLst>
            <pc:docMk/>
            <pc:sldMk cId="564829500" sldId="259"/>
            <ac:spMk id="499718" creationId="{00000000-0000-0000-0000-000000000000}"/>
          </ac:spMkLst>
        </pc:spChg>
        <pc:spChg chg="mod ord">
          <ac:chgData name="Aritra Kundu" userId="a9209092-9bb0-47b9-b267-5a44c2da2309" providerId="ADAL" clId="{ED4E0608-E908-4DFD-B9AB-D33D5139D373}" dt="2021-05-17T22:38:13.669" v="239" actId="20577"/>
          <ac:spMkLst>
            <pc:docMk/>
            <pc:sldMk cId="564829500" sldId="259"/>
            <ac:spMk id="499719" creationId="{00000000-0000-0000-0000-000000000000}"/>
          </ac:spMkLst>
        </pc:spChg>
        <pc:picChg chg="add mod">
          <ac:chgData name="Aritra Kundu" userId="a9209092-9bb0-47b9-b267-5a44c2da2309" providerId="ADAL" clId="{ED4E0608-E908-4DFD-B9AB-D33D5139D373}" dt="2021-05-17T22:37:29.464" v="205" actId="14100"/>
          <ac:picMkLst>
            <pc:docMk/>
            <pc:sldMk cId="564829500" sldId="259"/>
            <ac:picMk id="5" creationId="{B7C38A1C-6909-4FD3-866A-134AA62B8280}"/>
          </ac:picMkLst>
        </pc:picChg>
        <pc:picChg chg="add mod">
          <ac:chgData name="Aritra Kundu" userId="a9209092-9bb0-47b9-b267-5a44c2da2309" providerId="ADAL" clId="{ED4E0608-E908-4DFD-B9AB-D33D5139D373}" dt="2021-05-17T22:37:31.854" v="206" actId="1076"/>
          <ac:picMkLst>
            <pc:docMk/>
            <pc:sldMk cId="564829500" sldId="259"/>
            <ac:picMk id="6" creationId="{4BD73601-0AB7-4015-8DE6-466E2D4B6390}"/>
          </ac:picMkLst>
        </pc:picChg>
        <pc:picChg chg="add mod">
          <ac:chgData name="Aritra Kundu" userId="a9209092-9bb0-47b9-b267-5a44c2da2309" providerId="ADAL" clId="{ED4E0608-E908-4DFD-B9AB-D33D5139D373}" dt="2021-05-17T22:37:46.011" v="213" actId="1076"/>
          <ac:picMkLst>
            <pc:docMk/>
            <pc:sldMk cId="564829500" sldId="259"/>
            <ac:picMk id="7" creationId="{F9994C1C-F309-446D-8F57-EEBF942A5B81}"/>
          </ac:picMkLst>
        </pc:picChg>
      </pc:sldChg>
      <pc:sldChg chg="addSp modSp mod modClrScheme chgLayout">
        <pc:chgData name="Aritra Kundu" userId="a9209092-9bb0-47b9-b267-5a44c2da2309" providerId="ADAL" clId="{ED4E0608-E908-4DFD-B9AB-D33D5139D373}" dt="2021-05-17T22:58:52.843" v="447" actId="20577"/>
        <pc:sldMkLst>
          <pc:docMk/>
          <pc:sldMk cId="265966058" sldId="284"/>
        </pc:sldMkLst>
        <pc:spChg chg="mod ord">
          <ac:chgData name="Aritra Kundu" userId="a9209092-9bb0-47b9-b267-5a44c2da2309" providerId="ADAL" clId="{ED4E0608-E908-4DFD-B9AB-D33D5139D373}" dt="2021-05-17T22:58:46.821" v="445" actId="700"/>
          <ac:spMkLst>
            <pc:docMk/>
            <pc:sldMk cId="265966058" sldId="284"/>
            <ac:spMk id="3" creationId="{00000000-0000-0000-0000-000000000000}"/>
          </ac:spMkLst>
        </pc:spChg>
        <pc:spChg chg="mod ord">
          <ac:chgData name="Aritra Kundu" userId="a9209092-9bb0-47b9-b267-5a44c2da2309" providerId="ADAL" clId="{ED4E0608-E908-4DFD-B9AB-D33D5139D373}" dt="2021-05-17T22:58:46.821" v="445" actId="700"/>
          <ac:spMkLst>
            <pc:docMk/>
            <pc:sldMk cId="265966058" sldId="284"/>
            <ac:spMk id="4" creationId="{00000000-0000-0000-0000-000000000000}"/>
          </ac:spMkLst>
        </pc:spChg>
        <pc:spChg chg="mod ord">
          <ac:chgData name="Aritra Kundu" userId="a9209092-9bb0-47b9-b267-5a44c2da2309" providerId="ADAL" clId="{ED4E0608-E908-4DFD-B9AB-D33D5139D373}" dt="2021-05-17T22:58:46.821" v="445" actId="700"/>
          <ac:spMkLst>
            <pc:docMk/>
            <pc:sldMk cId="265966058" sldId="284"/>
            <ac:spMk id="5" creationId="{00000000-0000-0000-0000-000000000000}"/>
          </ac:spMkLst>
        </pc:spChg>
        <pc:spChg chg="add mod ord">
          <ac:chgData name="Aritra Kundu" userId="a9209092-9bb0-47b9-b267-5a44c2da2309" providerId="ADAL" clId="{ED4E0608-E908-4DFD-B9AB-D33D5139D373}" dt="2021-05-17T22:58:52.843" v="447" actId="20577"/>
          <ac:spMkLst>
            <pc:docMk/>
            <pc:sldMk cId="265966058" sldId="284"/>
            <ac:spMk id="6" creationId="{9EDECE68-1A45-4EAF-AD9A-8371EE8833D1}"/>
          </ac:spMkLst>
        </pc:spChg>
        <pc:picChg chg="mod">
          <ac:chgData name="Aritra Kundu" userId="a9209092-9bb0-47b9-b267-5a44c2da2309" providerId="ADAL" clId="{ED4E0608-E908-4DFD-B9AB-D33D5139D373}" dt="2021-05-17T22:58:40.433" v="444" actId="14100"/>
          <ac:picMkLst>
            <pc:docMk/>
            <pc:sldMk cId="265966058" sldId="284"/>
            <ac:picMk id="2" creationId="{E9E9777D-7C25-4DE9-9C09-FC948EC7495C}"/>
          </ac:picMkLst>
        </pc:picChg>
      </pc:sldChg>
      <pc:sldChg chg="modSp mod">
        <pc:chgData name="Aritra Kundu" userId="a9209092-9bb0-47b9-b267-5a44c2da2309" providerId="ADAL" clId="{ED4E0608-E908-4DFD-B9AB-D33D5139D373}" dt="2021-05-17T22:31:02.906" v="147" actId="20577"/>
        <pc:sldMkLst>
          <pc:docMk/>
          <pc:sldMk cId="3294088976" sldId="302"/>
        </pc:sldMkLst>
        <pc:spChg chg="mod">
          <ac:chgData name="Aritra Kundu" userId="a9209092-9bb0-47b9-b267-5a44c2da2309" providerId="ADAL" clId="{ED4E0608-E908-4DFD-B9AB-D33D5139D373}" dt="2021-05-17T22:30:01.815" v="37" actId="20577"/>
          <ac:spMkLst>
            <pc:docMk/>
            <pc:sldMk cId="3294088976" sldId="302"/>
            <ac:spMk id="5" creationId="{00000000-0000-0000-0000-000000000000}"/>
          </ac:spMkLst>
        </pc:spChg>
        <pc:spChg chg="mod">
          <ac:chgData name="Aritra Kundu" userId="a9209092-9bb0-47b9-b267-5a44c2da2309" providerId="ADAL" clId="{ED4E0608-E908-4DFD-B9AB-D33D5139D373}" dt="2021-05-17T22:31:02.906" v="147" actId="20577"/>
          <ac:spMkLst>
            <pc:docMk/>
            <pc:sldMk cId="3294088976" sldId="302"/>
            <ac:spMk id="6" creationId="{00000000-0000-0000-0000-000000000000}"/>
          </ac:spMkLst>
        </pc:spChg>
      </pc:sldChg>
      <pc:sldChg chg="delSp modSp mod modClrScheme chgLayout">
        <pc:chgData name="Aritra Kundu" userId="a9209092-9bb0-47b9-b267-5a44c2da2309" providerId="ADAL" clId="{ED4E0608-E908-4DFD-B9AB-D33D5139D373}" dt="2021-05-17T22:46:17.223" v="336" actId="20577"/>
        <pc:sldMkLst>
          <pc:docMk/>
          <pc:sldMk cId="1920418994" sldId="303"/>
        </pc:sldMkLst>
        <pc:spChg chg="mod">
          <ac:chgData name="Aritra Kundu" userId="a9209092-9bb0-47b9-b267-5a44c2da2309" providerId="ADAL" clId="{ED4E0608-E908-4DFD-B9AB-D33D5139D373}" dt="2021-05-17T22:43:29.464" v="251" actId="26606"/>
          <ac:spMkLst>
            <pc:docMk/>
            <pc:sldMk cId="1920418994" sldId="303"/>
            <ac:spMk id="2" creationId="{E5118E93-A3D4-4283-B96C-94A9C280E1D5}"/>
          </ac:spMkLst>
        </pc:spChg>
        <pc:spChg chg="mod">
          <ac:chgData name="Aritra Kundu" userId="a9209092-9bb0-47b9-b267-5a44c2da2309" providerId="ADAL" clId="{ED4E0608-E908-4DFD-B9AB-D33D5139D373}" dt="2021-05-17T22:46:17.223" v="336" actId="20577"/>
          <ac:spMkLst>
            <pc:docMk/>
            <pc:sldMk cId="1920418994" sldId="303"/>
            <ac:spMk id="3" creationId="{7955F9B4-5F2B-498C-A400-AD3ED993B52C}"/>
          </ac:spMkLst>
        </pc:spChg>
        <pc:spChg chg="mod">
          <ac:chgData name="Aritra Kundu" userId="a9209092-9bb0-47b9-b267-5a44c2da2309" providerId="ADAL" clId="{ED4E0608-E908-4DFD-B9AB-D33D5139D373}" dt="2021-05-17T22:43:29.464" v="251" actId="26606"/>
          <ac:spMkLst>
            <pc:docMk/>
            <pc:sldMk cId="1920418994" sldId="303"/>
            <ac:spMk id="4" creationId="{A6C8DD4E-DA5C-4D96-A2DE-9E9D1E775E7C}"/>
          </ac:spMkLst>
        </pc:spChg>
        <pc:spChg chg="mod">
          <ac:chgData name="Aritra Kundu" userId="a9209092-9bb0-47b9-b267-5a44c2da2309" providerId="ADAL" clId="{ED4E0608-E908-4DFD-B9AB-D33D5139D373}" dt="2021-05-17T22:43:29.464" v="251" actId="26606"/>
          <ac:spMkLst>
            <pc:docMk/>
            <pc:sldMk cId="1920418994" sldId="303"/>
            <ac:spMk id="5" creationId="{0C3DA639-765A-41D3-BCD4-7636AB25F5A1}"/>
          </ac:spMkLst>
        </pc:spChg>
        <pc:spChg chg="del">
          <ac:chgData name="Aritra Kundu" userId="a9209092-9bb0-47b9-b267-5a44c2da2309" providerId="ADAL" clId="{ED4E0608-E908-4DFD-B9AB-D33D5139D373}" dt="2021-05-17T22:43:29.464" v="251" actId="26606"/>
          <ac:spMkLst>
            <pc:docMk/>
            <pc:sldMk cId="1920418994" sldId="303"/>
            <ac:spMk id="6" creationId="{D1F300F9-1218-4269-813C-25AC5C7DC30C}"/>
          </ac:spMkLst>
        </pc:spChg>
        <pc:picChg chg="mod ord">
          <ac:chgData name="Aritra Kundu" userId="a9209092-9bb0-47b9-b267-5a44c2da2309" providerId="ADAL" clId="{ED4E0608-E908-4DFD-B9AB-D33D5139D373}" dt="2021-05-17T22:43:29.464" v="251" actId="26606"/>
          <ac:picMkLst>
            <pc:docMk/>
            <pc:sldMk cId="1920418994" sldId="303"/>
            <ac:picMk id="7" creationId="{157743A4-0955-4365-8246-830C08506378}"/>
          </ac:picMkLst>
        </pc:picChg>
      </pc:sldChg>
      <pc:sldChg chg="addSp modSp mod ord">
        <pc:chgData name="Aritra Kundu" userId="a9209092-9bb0-47b9-b267-5a44c2da2309" providerId="ADAL" clId="{ED4E0608-E908-4DFD-B9AB-D33D5139D373}" dt="2021-05-17T22:57:18.302" v="440" actId="1076"/>
        <pc:sldMkLst>
          <pc:docMk/>
          <pc:sldMk cId="2076065546" sldId="306"/>
        </pc:sldMkLst>
        <pc:spChg chg="mod">
          <ac:chgData name="Aritra Kundu" userId="a9209092-9bb0-47b9-b267-5a44c2da2309" providerId="ADAL" clId="{ED4E0608-E908-4DFD-B9AB-D33D5139D373}" dt="2021-05-17T22:56:46.584" v="425" actId="15"/>
          <ac:spMkLst>
            <pc:docMk/>
            <pc:sldMk cId="2076065546" sldId="306"/>
            <ac:spMk id="3" creationId="{9802C630-D297-4DB1-8093-38C633AB6A6B}"/>
          </ac:spMkLst>
        </pc:spChg>
        <pc:picChg chg="add mod">
          <ac:chgData name="Aritra Kundu" userId="a9209092-9bb0-47b9-b267-5a44c2da2309" providerId="ADAL" clId="{ED4E0608-E908-4DFD-B9AB-D33D5139D373}" dt="2021-05-17T22:57:18.302" v="440" actId="1076"/>
          <ac:picMkLst>
            <pc:docMk/>
            <pc:sldMk cId="2076065546" sldId="306"/>
            <ac:picMk id="6" creationId="{71CE2B33-868E-45FA-B290-FD4E4766C3C5}"/>
          </ac:picMkLst>
        </pc:picChg>
        <pc:picChg chg="mod">
          <ac:chgData name="Aritra Kundu" userId="a9209092-9bb0-47b9-b267-5a44c2da2309" providerId="ADAL" clId="{ED4E0608-E908-4DFD-B9AB-D33D5139D373}" dt="2021-05-17T22:57:13.380" v="437" actId="14100"/>
          <ac:picMkLst>
            <pc:docMk/>
            <pc:sldMk cId="2076065546" sldId="306"/>
            <ac:picMk id="8" creationId="{141D4ADA-77AC-4800-96A5-ACD3E3FF7657}"/>
          </ac:picMkLst>
        </pc:picChg>
        <pc:picChg chg="mod">
          <ac:chgData name="Aritra Kundu" userId="a9209092-9bb0-47b9-b267-5a44c2da2309" providerId="ADAL" clId="{ED4E0608-E908-4DFD-B9AB-D33D5139D373}" dt="2021-05-17T22:57:16.943" v="439" actId="14100"/>
          <ac:picMkLst>
            <pc:docMk/>
            <pc:sldMk cId="2076065546" sldId="306"/>
            <ac:picMk id="9" creationId="{874362A1-5FDD-4563-A01A-EE40C8A21B33}"/>
          </ac:picMkLst>
        </pc:picChg>
      </pc:sldChg>
      <pc:sldChg chg="addSp delSp modSp del mod">
        <pc:chgData name="Aritra Kundu" userId="a9209092-9bb0-47b9-b267-5a44c2da2309" providerId="ADAL" clId="{ED4E0608-E908-4DFD-B9AB-D33D5139D373}" dt="2021-05-17T22:57:23.502" v="441" actId="2696"/>
        <pc:sldMkLst>
          <pc:docMk/>
          <pc:sldMk cId="1540816663" sldId="307"/>
        </pc:sldMkLst>
        <pc:spChg chg="mod">
          <ac:chgData name="Aritra Kundu" userId="a9209092-9bb0-47b9-b267-5a44c2da2309" providerId="ADAL" clId="{ED4E0608-E908-4DFD-B9AB-D33D5139D373}" dt="2021-05-17T22:56:06.174" v="417" actId="21"/>
          <ac:spMkLst>
            <pc:docMk/>
            <pc:sldMk cId="1540816663" sldId="307"/>
            <ac:spMk id="3" creationId="{2B1A8047-5F8F-41C1-9DC0-A833D5B66A1E}"/>
          </ac:spMkLst>
        </pc:spChg>
        <pc:spChg chg="add mod">
          <ac:chgData name="Aritra Kundu" userId="a9209092-9bb0-47b9-b267-5a44c2da2309" providerId="ADAL" clId="{ED4E0608-E908-4DFD-B9AB-D33D5139D373}" dt="2021-05-17T22:56:51.571" v="426" actId="21"/>
          <ac:spMkLst>
            <pc:docMk/>
            <pc:sldMk cId="1540816663" sldId="307"/>
            <ac:spMk id="8" creationId="{20C1A9E3-B5C7-4235-916F-A4D4308AD2C7}"/>
          </ac:spMkLst>
        </pc:spChg>
        <pc:picChg chg="del">
          <ac:chgData name="Aritra Kundu" userId="a9209092-9bb0-47b9-b267-5a44c2da2309" providerId="ADAL" clId="{ED4E0608-E908-4DFD-B9AB-D33D5139D373}" dt="2021-05-17T22:56:51.571" v="426" actId="21"/>
          <ac:picMkLst>
            <pc:docMk/>
            <pc:sldMk cId="1540816663" sldId="307"/>
            <ac:picMk id="7" creationId="{92267C09-6F54-4FF1-AC6F-D0E3FBA86C3C}"/>
          </ac:picMkLst>
        </pc:picChg>
      </pc:sldChg>
      <pc:sldChg chg="modSp del mod">
        <pc:chgData name="Aritra Kundu" userId="a9209092-9bb0-47b9-b267-5a44c2da2309" providerId="ADAL" clId="{ED4E0608-E908-4DFD-B9AB-D33D5139D373}" dt="2021-05-17T22:59:18.046" v="452" actId="2696"/>
        <pc:sldMkLst>
          <pc:docMk/>
          <pc:sldMk cId="855264074" sldId="312"/>
        </pc:sldMkLst>
        <pc:spChg chg="mod">
          <ac:chgData name="Aritra Kundu" userId="a9209092-9bb0-47b9-b267-5a44c2da2309" providerId="ADAL" clId="{ED4E0608-E908-4DFD-B9AB-D33D5139D373}" dt="2021-05-17T22:59:13.221" v="451" actId="20577"/>
          <ac:spMkLst>
            <pc:docMk/>
            <pc:sldMk cId="855264074" sldId="312"/>
            <ac:spMk id="5" creationId="{00000000-0000-0000-0000-000000000000}"/>
          </ac:spMkLst>
        </pc:spChg>
        <pc:picChg chg="mod">
          <ac:chgData name="Aritra Kundu" userId="a9209092-9bb0-47b9-b267-5a44c2da2309" providerId="ADAL" clId="{ED4E0608-E908-4DFD-B9AB-D33D5139D373}" dt="2021-05-17T22:59:09.837" v="449" actId="14100"/>
          <ac:picMkLst>
            <pc:docMk/>
            <pc:sldMk cId="855264074" sldId="312"/>
            <ac:picMk id="8" creationId="{8F68751D-04FA-4C61-9395-DA662187A804}"/>
          </ac:picMkLst>
        </pc:picChg>
      </pc:sldChg>
      <pc:sldChg chg="delSp modSp mod">
        <pc:chgData name="Aritra Kundu" userId="a9209092-9bb0-47b9-b267-5a44c2da2309" providerId="ADAL" clId="{ED4E0608-E908-4DFD-B9AB-D33D5139D373}" dt="2021-05-18T16:20:58.241" v="660" actId="14100"/>
        <pc:sldMkLst>
          <pc:docMk/>
          <pc:sldMk cId="1983224864" sldId="313"/>
        </pc:sldMkLst>
        <pc:spChg chg="mod">
          <ac:chgData name="Aritra Kundu" userId="a9209092-9bb0-47b9-b267-5a44c2da2309" providerId="ADAL" clId="{ED4E0608-E908-4DFD-B9AB-D33D5139D373}" dt="2021-05-17T23:05:23.882" v="494" actId="20577"/>
          <ac:spMkLst>
            <pc:docMk/>
            <pc:sldMk cId="1983224864" sldId="313"/>
            <ac:spMk id="8" creationId="{47DCCC98-C302-4359-A42A-E68E2BEC6EC6}"/>
          </ac:spMkLst>
        </pc:spChg>
        <pc:picChg chg="del">
          <ac:chgData name="Aritra Kundu" userId="a9209092-9bb0-47b9-b267-5a44c2da2309" providerId="ADAL" clId="{ED4E0608-E908-4DFD-B9AB-D33D5139D373}" dt="2021-05-17T23:03:30.684" v="468" actId="21"/>
          <ac:picMkLst>
            <pc:docMk/>
            <pc:sldMk cId="1983224864" sldId="313"/>
            <ac:picMk id="9" creationId="{8CEDCADF-75E1-4E73-9D09-34EE95DE2DC8}"/>
          </ac:picMkLst>
        </pc:picChg>
        <pc:picChg chg="mod">
          <ac:chgData name="Aritra Kundu" userId="a9209092-9bb0-47b9-b267-5a44c2da2309" providerId="ADAL" clId="{ED4E0608-E908-4DFD-B9AB-D33D5139D373}" dt="2021-05-18T16:20:58.241" v="660" actId="14100"/>
          <ac:picMkLst>
            <pc:docMk/>
            <pc:sldMk cId="1983224864" sldId="313"/>
            <ac:picMk id="10" creationId="{8EB869C6-4495-430C-80DE-B33AB4F2BBCF}"/>
          </ac:picMkLst>
        </pc:picChg>
      </pc:sldChg>
      <pc:sldChg chg="addSp delSp modSp mod">
        <pc:chgData name="Aritra Kundu" userId="a9209092-9bb0-47b9-b267-5a44c2da2309" providerId="ADAL" clId="{ED4E0608-E908-4DFD-B9AB-D33D5139D373}" dt="2021-05-17T23:01:44.647" v="459" actId="20577"/>
        <pc:sldMkLst>
          <pc:docMk/>
          <pc:sldMk cId="2732276504" sldId="315"/>
        </pc:sldMkLst>
        <pc:spChg chg="mod">
          <ac:chgData name="Aritra Kundu" userId="a9209092-9bb0-47b9-b267-5a44c2da2309" providerId="ADAL" clId="{ED4E0608-E908-4DFD-B9AB-D33D5139D373}" dt="2021-05-17T23:01:44.647" v="459" actId="20577"/>
          <ac:spMkLst>
            <pc:docMk/>
            <pc:sldMk cId="2732276504" sldId="315"/>
            <ac:spMk id="15" creationId="{6692D7D9-EC00-4AEB-AB6F-E006A1ECD535}"/>
          </ac:spMkLst>
        </pc:spChg>
        <pc:graphicFrameChg chg="add mod modGraphic">
          <ac:chgData name="Aritra Kundu" userId="a9209092-9bb0-47b9-b267-5a44c2da2309" providerId="ADAL" clId="{ED4E0608-E908-4DFD-B9AB-D33D5139D373}" dt="2021-05-17T23:01:37.403" v="458" actId="14100"/>
          <ac:graphicFrameMkLst>
            <pc:docMk/>
            <pc:sldMk cId="2732276504" sldId="315"/>
            <ac:graphicFrameMk id="2" creationId="{6BEF6AD8-63C1-4817-A87A-4394E32C1C45}"/>
          </ac:graphicFrameMkLst>
        </pc:graphicFrameChg>
        <pc:picChg chg="del mod">
          <ac:chgData name="Aritra Kundu" userId="a9209092-9bb0-47b9-b267-5a44c2da2309" providerId="ADAL" clId="{ED4E0608-E908-4DFD-B9AB-D33D5139D373}" dt="2021-05-17T23:01:32.739" v="456" actId="21"/>
          <ac:picMkLst>
            <pc:docMk/>
            <pc:sldMk cId="2732276504" sldId="315"/>
            <ac:picMk id="13" creationId="{A0C4921B-1723-4574-B213-8EAB8C366319}"/>
          </ac:picMkLst>
        </pc:picChg>
      </pc:sldChg>
      <pc:sldChg chg="addSp delSp modSp mod">
        <pc:chgData name="Aritra Kundu" userId="a9209092-9bb0-47b9-b267-5a44c2da2309" providerId="ADAL" clId="{ED4E0608-E908-4DFD-B9AB-D33D5139D373}" dt="2021-05-18T16:20:51.385" v="659" actId="14100"/>
        <pc:sldMkLst>
          <pc:docMk/>
          <pc:sldMk cId="1021241541" sldId="317"/>
        </pc:sldMkLst>
        <pc:spChg chg="add mod">
          <ac:chgData name="Aritra Kundu" userId="a9209092-9bb0-47b9-b267-5a44c2da2309" providerId="ADAL" clId="{ED4E0608-E908-4DFD-B9AB-D33D5139D373}" dt="2021-05-18T16:20:18.359" v="658" actId="14100"/>
          <ac:spMkLst>
            <pc:docMk/>
            <pc:sldMk cId="1021241541" sldId="317"/>
            <ac:spMk id="8" creationId="{F737D71B-2DD8-40EA-A223-F4DE25BDD82F}"/>
          </ac:spMkLst>
        </pc:spChg>
        <pc:picChg chg="del">
          <ac:chgData name="Aritra Kundu" userId="a9209092-9bb0-47b9-b267-5a44c2da2309" providerId="ADAL" clId="{ED4E0608-E908-4DFD-B9AB-D33D5139D373}" dt="2021-05-17T23:03:33.472" v="469" actId="21"/>
          <ac:picMkLst>
            <pc:docMk/>
            <pc:sldMk cId="1021241541" sldId="317"/>
            <ac:picMk id="6" creationId="{6443A9A3-325B-4972-BD84-E53E2A16EBD8}"/>
          </ac:picMkLst>
        </pc:picChg>
        <pc:picChg chg="mod">
          <ac:chgData name="Aritra Kundu" userId="a9209092-9bb0-47b9-b267-5a44c2da2309" providerId="ADAL" clId="{ED4E0608-E908-4DFD-B9AB-D33D5139D373}" dt="2021-05-18T16:20:51.385" v="659" actId="14100"/>
          <ac:picMkLst>
            <pc:docMk/>
            <pc:sldMk cId="1021241541" sldId="317"/>
            <ac:picMk id="7" creationId="{E4A58D36-E539-4B1E-819D-C4D3971402BB}"/>
          </ac:picMkLst>
        </pc:picChg>
      </pc:sldChg>
      <pc:sldChg chg="delSp modSp mod">
        <pc:chgData name="Aritra Kundu" userId="a9209092-9bb0-47b9-b267-5a44c2da2309" providerId="ADAL" clId="{ED4E0608-E908-4DFD-B9AB-D33D5139D373}" dt="2021-05-18T16:21:04.350" v="662" actId="14100"/>
        <pc:sldMkLst>
          <pc:docMk/>
          <pc:sldMk cId="3367166914" sldId="318"/>
        </pc:sldMkLst>
        <pc:spChg chg="mod">
          <ac:chgData name="Aritra Kundu" userId="a9209092-9bb0-47b9-b267-5a44c2da2309" providerId="ADAL" clId="{ED4E0608-E908-4DFD-B9AB-D33D5139D373}" dt="2021-05-17T23:06:55.752" v="518" actId="20577"/>
          <ac:spMkLst>
            <pc:docMk/>
            <pc:sldMk cId="3367166914" sldId="318"/>
            <ac:spMk id="8" creationId="{47DCCC98-C302-4359-A42A-E68E2BEC6EC6}"/>
          </ac:spMkLst>
        </pc:spChg>
        <pc:picChg chg="del">
          <ac:chgData name="Aritra Kundu" userId="a9209092-9bb0-47b9-b267-5a44c2da2309" providerId="ADAL" clId="{ED4E0608-E908-4DFD-B9AB-D33D5139D373}" dt="2021-05-17T23:03:35.698" v="470" actId="21"/>
          <ac:picMkLst>
            <pc:docMk/>
            <pc:sldMk cId="3367166914" sldId="318"/>
            <ac:picMk id="9" creationId="{8CEDCADF-75E1-4E73-9D09-34EE95DE2DC8}"/>
          </ac:picMkLst>
        </pc:picChg>
        <pc:picChg chg="mod">
          <ac:chgData name="Aritra Kundu" userId="a9209092-9bb0-47b9-b267-5a44c2da2309" providerId="ADAL" clId="{ED4E0608-E908-4DFD-B9AB-D33D5139D373}" dt="2021-05-18T16:21:04.350" v="662" actId="14100"/>
          <ac:picMkLst>
            <pc:docMk/>
            <pc:sldMk cId="3367166914" sldId="318"/>
            <ac:picMk id="10" creationId="{8EB869C6-4495-430C-80DE-B33AB4F2BBCF}"/>
          </ac:picMkLst>
        </pc:picChg>
      </pc:sldChg>
      <pc:sldChg chg="addSp delSp modSp mod chgLayout">
        <pc:chgData name="Aritra Kundu" userId="a9209092-9bb0-47b9-b267-5a44c2da2309" providerId="ADAL" clId="{ED4E0608-E908-4DFD-B9AB-D33D5139D373}" dt="2021-05-18T16:21:10.872" v="664" actId="1076"/>
        <pc:sldMkLst>
          <pc:docMk/>
          <pc:sldMk cId="2889601804" sldId="319"/>
        </pc:sldMkLst>
        <pc:spChg chg="del">
          <ac:chgData name="Aritra Kundu" userId="a9209092-9bb0-47b9-b267-5a44c2da2309" providerId="ADAL" clId="{ED4E0608-E908-4DFD-B9AB-D33D5139D373}" dt="2021-05-17T23:08:11.160" v="534" actId="700"/>
          <ac:spMkLst>
            <pc:docMk/>
            <pc:sldMk cId="2889601804" sldId="319"/>
            <ac:spMk id="2" creationId="{86A75B47-3C46-4D72-930D-99C64D2FECFE}"/>
          </ac:spMkLst>
        </pc:spChg>
        <pc:spChg chg="mod ord">
          <ac:chgData name="Aritra Kundu" userId="a9209092-9bb0-47b9-b267-5a44c2da2309" providerId="ADAL" clId="{ED4E0608-E908-4DFD-B9AB-D33D5139D373}" dt="2021-05-17T23:08:11.160" v="534" actId="700"/>
          <ac:spMkLst>
            <pc:docMk/>
            <pc:sldMk cId="2889601804" sldId="319"/>
            <ac:spMk id="4" creationId="{91C3D6B3-C088-4E9C-BF68-1E9F8895A5C3}"/>
          </ac:spMkLst>
        </pc:spChg>
        <pc:spChg chg="mod ord">
          <ac:chgData name="Aritra Kundu" userId="a9209092-9bb0-47b9-b267-5a44c2da2309" providerId="ADAL" clId="{ED4E0608-E908-4DFD-B9AB-D33D5139D373}" dt="2021-05-17T23:08:11.160" v="534" actId="700"/>
          <ac:spMkLst>
            <pc:docMk/>
            <pc:sldMk cId="2889601804" sldId="319"/>
            <ac:spMk id="5" creationId="{D00373C8-735E-49E6-A0DC-24847A6ED0A0}"/>
          </ac:spMkLst>
        </pc:spChg>
        <pc:spChg chg="add del mod">
          <ac:chgData name="Aritra Kundu" userId="a9209092-9bb0-47b9-b267-5a44c2da2309" providerId="ADAL" clId="{ED4E0608-E908-4DFD-B9AB-D33D5139D373}" dt="2021-05-17T23:08:11.160" v="534" actId="700"/>
          <ac:spMkLst>
            <pc:docMk/>
            <pc:sldMk cId="2889601804" sldId="319"/>
            <ac:spMk id="8" creationId="{838E8472-E9EF-47AD-8B05-C3BFBDBE46A8}"/>
          </ac:spMkLst>
        </pc:spChg>
        <pc:spChg chg="add mod ord">
          <ac:chgData name="Aritra Kundu" userId="a9209092-9bb0-47b9-b267-5a44c2da2309" providerId="ADAL" clId="{ED4E0608-E908-4DFD-B9AB-D33D5139D373}" dt="2021-05-17T23:08:11.160" v="534" actId="700"/>
          <ac:spMkLst>
            <pc:docMk/>
            <pc:sldMk cId="2889601804" sldId="319"/>
            <ac:spMk id="9" creationId="{57717E1C-527F-471A-B824-3B3EEBFA29A1}"/>
          </ac:spMkLst>
        </pc:spChg>
        <pc:spChg chg="add mod ord">
          <ac:chgData name="Aritra Kundu" userId="a9209092-9bb0-47b9-b267-5a44c2da2309" providerId="ADAL" clId="{ED4E0608-E908-4DFD-B9AB-D33D5139D373}" dt="2021-05-17T23:08:45.400" v="570" actId="21"/>
          <ac:spMkLst>
            <pc:docMk/>
            <pc:sldMk cId="2889601804" sldId="319"/>
            <ac:spMk id="10" creationId="{4BE31467-2D4A-4D73-B4C2-10BEDFD4DD07}"/>
          </ac:spMkLst>
        </pc:spChg>
        <pc:picChg chg="del">
          <ac:chgData name="Aritra Kundu" userId="a9209092-9bb0-47b9-b267-5a44c2da2309" providerId="ADAL" clId="{ED4E0608-E908-4DFD-B9AB-D33D5139D373}" dt="2021-05-17T23:03:39.331" v="471" actId="21"/>
          <ac:picMkLst>
            <pc:docMk/>
            <pc:sldMk cId="2889601804" sldId="319"/>
            <ac:picMk id="6" creationId="{6443A9A3-325B-4972-BD84-E53E2A16EBD8}"/>
          </ac:picMkLst>
        </pc:picChg>
        <pc:picChg chg="mod">
          <ac:chgData name="Aritra Kundu" userId="a9209092-9bb0-47b9-b267-5a44c2da2309" providerId="ADAL" clId="{ED4E0608-E908-4DFD-B9AB-D33D5139D373}" dt="2021-05-18T16:21:10.872" v="664" actId="1076"/>
          <ac:picMkLst>
            <pc:docMk/>
            <pc:sldMk cId="2889601804" sldId="319"/>
            <ac:picMk id="7" creationId="{E4A58D36-E539-4B1E-819D-C4D3971402BB}"/>
          </ac:picMkLst>
        </pc:picChg>
      </pc:sldChg>
      <pc:sldChg chg="addSp delSp modSp mod modClrScheme chgLayout">
        <pc:chgData name="Aritra Kundu" userId="a9209092-9bb0-47b9-b267-5a44c2da2309" providerId="ADAL" clId="{ED4E0608-E908-4DFD-B9AB-D33D5139D373}" dt="2021-05-18T16:21:17.038" v="667" actId="1076"/>
        <pc:sldMkLst>
          <pc:docMk/>
          <pc:sldMk cId="3761971568" sldId="320"/>
        </pc:sldMkLst>
        <pc:spChg chg="mod ord">
          <ac:chgData name="Aritra Kundu" userId="a9209092-9bb0-47b9-b267-5a44c2da2309" providerId="ADAL" clId="{ED4E0608-E908-4DFD-B9AB-D33D5139D373}" dt="2021-05-17T23:08:53.401" v="572" actId="26606"/>
          <ac:spMkLst>
            <pc:docMk/>
            <pc:sldMk cId="3761971568" sldId="320"/>
            <ac:spMk id="2" creationId="{F13B3FCA-AFA5-494E-A0A5-B3BFF1F14389}"/>
          </ac:spMkLst>
        </pc:spChg>
        <pc:spChg chg="del mod ord">
          <ac:chgData name="Aritra Kundu" userId="a9209092-9bb0-47b9-b267-5a44c2da2309" providerId="ADAL" clId="{ED4E0608-E908-4DFD-B9AB-D33D5139D373}" dt="2021-05-17T23:07:41.293" v="527" actId="26606"/>
          <ac:spMkLst>
            <pc:docMk/>
            <pc:sldMk cId="3761971568" sldId="320"/>
            <ac:spMk id="4" creationId="{B03E9BFF-06EE-49DB-9A5B-3EE799F74DA9}"/>
          </ac:spMkLst>
        </pc:spChg>
        <pc:spChg chg="mod ord">
          <ac:chgData name="Aritra Kundu" userId="a9209092-9bb0-47b9-b267-5a44c2da2309" providerId="ADAL" clId="{ED4E0608-E908-4DFD-B9AB-D33D5139D373}" dt="2021-05-17T23:08:53.401" v="572" actId="26606"/>
          <ac:spMkLst>
            <pc:docMk/>
            <pc:sldMk cId="3761971568" sldId="320"/>
            <ac:spMk id="5" creationId="{8F455FD7-C39B-4275-9C68-4D545214F941}"/>
          </ac:spMkLst>
        </pc:spChg>
        <pc:spChg chg="mod ord">
          <ac:chgData name="Aritra Kundu" userId="a9209092-9bb0-47b9-b267-5a44c2da2309" providerId="ADAL" clId="{ED4E0608-E908-4DFD-B9AB-D33D5139D373}" dt="2021-05-17T23:08:53.401" v="572" actId="26606"/>
          <ac:spMkLst>
            <pc:docMk/>
            <pc:sldMk cId="3761971568" sldId="320"/>
            <ac:spMk id="8" creationId="{47DCCC98-C302-4359-A42A-E68E2BEC6EC6}"/>
          </ac:spMkLst>
        </pc:spChg>
        <pc:spChg chg="add del mod ord">
          <ac:chgData name="Aritra Kundu" userId="a9209092-9bb0-47b9-b267-5a44c2da2309" providerId="ADAL" clId="{ED4E0608-E908-4DFD-B9AB-D33D5139D373}" dt="2021-05-17T23:07:54.574" v="531" actId="26606"/>
          <ac:spMkLst>
            <pc:docMk/>
            <pc:sldMk cId="3761971568" sldId="320"/>
            <ac:spMk id="15" creationId="{E8C3FF25-B036-43CA-8600-C2FF0271F16B}"/>
          </ac:spMkLst>
        </pc:spChg>
        <pc:spChg chg="add del mod">
          <ac:chgData name="Aritra Kundu" userId="a9209092-9bb0-47b9-b267-5a44c2da2309" providerId="ADAL" clId="{ED4E0608-E908-4DFD-B9AB-D33D5139D373}" dt="2021-05-17T23:08:02.650" v="533" actId="26606"/>
          <ac:spMkLst>
            <pc:docMk/>
            <pc:sldMk cId="3761971568" sldId="320"/>
            <ac:spMk id="20" creationId="{4E28AEF1-48E2-4806-AEE3-B13173C892C6}"/>
          </ac:spMkLst>
        </pc:spChg>
        <pc:spChg chg="add del mod">
          <ac:chgData name="Aritra Kundu" userId="a9209092-9bb0-47b9-b267-5a44c2da2309" providerId="ADAL" clId="{ED4E0608-E908-4DFD-B9AB-D33D5139D373}" dt="2021-05-17T23:08:02.650" v="533" actId="26606"/>
          <ac:spMkLst>
            <pc:docMk/>
            <pc:sldMk cId="3761971568" sldId="320"/>
            <ac:spMk id="22" creationId="{0D5FD6D5-1E10-437D-B2E1-D0B577B6F86F}"/>
          </ac:spMkLst>
        </pc:spChg>
        <pc:spChg chg="add del mod ord">
          <ac:chgData name="Aritra Kundu" userId="a9209092-9bb0-47b9-b267-5a44c2da2309" providerId="ADAL" clId="{ED4E0608-E908-4DFD-B9AB-D33D5139D373}" dt="2021-05-17T23:08:53.401" v="572" actId="26606"/>
          <ac:spMkLst>
            <pc:docMk/>
            <pc:sldMk cId="3761971568" sldId="320"/>
            <ac:spMk id="27" creationId="{274C3566-2959-45C8-B5E0-AF9878BF0752}"/>
          </ac:spMkLst>
        </pc:spChg>
        <pc:spChg chg="add del mod ord">
          <ac:chgData name="Aritra Kundu" userId="a9209092-9bb0-47b9-b267-5a44c2da2309" providerId="ADAL" clId="{ED4E0608-E908-4DFD-B9AB-D33D5139D373}" dt="2021-05-17T23:08:50.196" v="571" actId="700"/>
          <ac:spMkLst>
            <pc:docMk/>
            <pc:sldMk cId="3761971568" sldId="320"/>
            <ac:spMk id="29" creationId="{A8CA2ACD-0249-493D-9703-0B28A05F4B0B}"/>
          </ac:spMkLst>
        </pc:spChg>
        <pc:spChg chg="add mod">
          <ac:chgData name="Aritra Kundu" userId="a9209092-9bb0-47b9-b267-5a44c2da2309" providerId="ADAL" clId="{ED4E0608-E908-4DFD-B9AB-D33D5139D373}" dt="2021-05-17T23:08:59.953" v="574"/>
          <ac:spMkLst>
            <pc:docMk/>
            <pc:sldMk cId="3761971568" sldId="320"/>
            <ac:spMk id="32" creationId="{9122A7B8-6D70-451B-A5BF-D31BA68CFD8A}"/>
          </ac:spMkLst>
        </pc:spChg>
        <pc:spChg chg="add mod">
          <ac:chgData name="Aritra Kundu" userId="a9209092-9bb0-47b9-b267-5a44c2da2309" providerId="ADAL" clId="{ED4E0608-E908-4DFD-B9AB-D33D5139D373}" dt="2021-05-17T23:08:53.401" v="572" actId="26606"/>
          <ac:spMkLst>
            <pc:docMk/>
            <pc:sldMk cId="3761971568" sldId="320"/>
            <ac:spMk id="34" creationId="{086B6E82-D8FB-4670-970B-6B9EF126EDBD}"/>
          </ac:spMkLst>
        </pc:spChg>
        <pc:picChg chg="del">
          <ac:chgData name="Aritra Kundu" userId="a9209092-9bb0-47b9-b267-5a44c2da2309" providerId="ADAL" clId="{ED4E0608-E908-4DFD-B9AB-D33D5139D373}" dt="2021-05-17T23:03:44.109" v="472" actId="21"/>
          <ac:picMkLst>
            <pc:docMk/>
            <pc:sldMk cId="3761971568" sldId="320"/>
            <ac:picMk id="9" creationId="{8CEDCADF-75E1-4E73-9D09-34EE95DE2DC8}"/>
          </ac:picMkLst>
        </pc:picChg>
        <pc:picChg chg="del mod">
          <ac:chgData name="Aritra Kundu" userId="a9209092-9bb0-47b9-b267-5a44c2da2309" providerId="ADAL" clId="{ED4E0608-E908-4DFD-B9AB-D33D5139D373}" dt="2021-05-17T23:07:44.254" v="529" actId="21"/>
          <ac:picMkLst>
            <pc:docMk/>
            <pc:sldMk cId="3761971568" sldId="320"/>
            <ac:picMk id="10" creationId="{8EB869C6-4495-430C-80DE-B33AB4F2BBCF}"/>
          </ac:picMkLst>
        </pc:picChg>
        <pc:picChg chg="add mod">
          <ac:chgData name="Aritra Kundu" userId="a9209092-9bb0-47b9-b267-5a44c2da2309" providerId="ADAL" clId="{ED4E0608-E908-4DFD-B9AB-D33D5139D373}" dt="2021-05-18T16:21:17.038" v="667" actId="1076"/>
          <ac:picMkLst>
            <pc:docMk/>
            <pc:sldMk cId="3761971568" sldId="320"/>
            <ac:picMk id="16" creationId="{CD3537D6-BC99-485D-913E-5871F3E4F370}"/>
          </ac:picMkLst>
        </pc:picChg>
      </pc:sldChg>
      <pc:sldChg chg="addSp delSp modSp mod">
        <pc:chgData name="Aritra Kundu" userId="a9209092-9bb0-47b9-b267-5a44c2da2309" providerId="ADAL" clId="{ED4E0608-E908-4DFD-B9AB-D33D5139D373}" dt="2021-05-18T16:21:26.098" v="670" actId="14100"/>
        <pc:sldMkLst>
          <pc:docMk/>
          <pc:sldMk cId="1720071060" sldId="321"/>
        </pc:sldMkLst>
        <pc:spChg chg="add mod">
          <ac:chgData name="Aritra Kundu" userId="a9209092-9bb0-47b9-b267-5a44c2da2309" providerId="ADAL" clId="{ED4E0608-E908-4DFD-B9AB-D33D5139D373}" dt="2021-05-18T16:21:22.536" v="668" actId="14100"/>
          <ac:spMkLst>
            <pc:docMk/>
            <pc:sldMk cId="1720071060" sldId="321"/>
            <ac:spMk id="8" creationId="{E6C69A42-CBFD-4C55-8731-44A3939252FE}"/>
          </ac:spMkLst>
        </pc:spChg>
        <pc:picChg chg="del">
          <ac:chgData name="Aritra Kundu" userId="a9209092-9bb0-47b9-b267-5a44c2da2309" providerId="ADAL" clId="{ED4E0608-E908-4DFD-B9AB-D33D5139D373}" dt="2021-05-17T23:03:47.201" v="473" actId="21"/>
          <ac:picMkLst>
            <pc:docMk/>
            <pc:sldMk cId="1720071060" sldId="321"/>
            <ac:picMk id="6" creationId="{6443A9A3-325B-4972-BD84-E53E2A16EBD8}"/>
          </ac:picMkLst>
        </pc:picChg>
        <pc:picChg chg="mod">
          <ac:chgData name="Aritra Kundu" userId="a9209092-9bb0-47b9-b267-5a44c2da2309" providerId="ADAL" clId="{ED4E0608-E908-4DFD-B9AB-D33D5139D373}" dt="2021-05-18T16:21:26.098" v="670" actId="14100"/>
          <ac:picMkLst>
            <pc:docMk/>
            <pc:sldMk cId="1720071060" sldId="321"/>
            <ac:picMk id="7" creationId="{E4A58D36-E539-4B1E-819D-C4D3971402BB}"/>
          </ac:picMkLst>
        </pc:picChg>
      </pc:sldChg>
      <pc:sldChg chg="delSp modSp mod">
        <pc:chgData name="Aritra Kundu" userId="a9209092-9bb0-47b9-b267-5a44c2da2309" providerId="ADAL" clId="{ED4E0608-E908-4DFD-B9AB-D33D5139D373}" dt="2021-05-18T16:21:29.504" v="671" actId="1076"/>
        <pc:sldMkLst>
          <pc:docMk/>
          <pc:sldMk cId="772513250" sldId="322"/>
        </pc:sldMkLst>
        <pc:spChg chg="del mod">
          <ac:chgData name="Aritra Kundu" userId="a9209092-9bb0-47b9-b267-5a44c2da2309" providerId="ADAL" clId="{ED4E0608-E908-4DFD-B9AB-D33D5139D373}" dt="2021-05-17T23:11:24.435" v="598"/>
          <ac:spMkLst>
            <pc:docMk/>
            <pc:sldMk cId="772513250" sldId="322"/>
            <ac:spMk id="10" creationId="{F9B7A278-F8A5-4ECB-847E-04D0B7D41E96}"/>
          </ac:spMkLst>
        </pc:spChg>
        <pc:picChg chg="mod">
          <ac:chgData name="Aritra Kundu" userId="a9209092-9bb0-47b9-b267-5a44c2da2309" providerId="ADAL" clId="{ED4E0608-E908-4DFD-B9AB-D33D5139D373}" dt="2021-05-18T16:21:29.504" v="671" actId="1076"/>
          <ac:picMkLst>
            <pc:docMk/>
            <pc:sldMk cId="772513250" sldId="322"/>
            <ac:picMk id="6" creationId="{C91A00E1-60DF-4ACA-96EC-0B2601B360EB}"/>
          </ac:picMkLst>
        </pc:picChg>
      </pc:sldChg>
      <pc:sldChg chg="delSp modSp mod">
        <pc:chgData name="Aritra Kundu" userId="a9209092-9bb0-47b9-b267-5a44c2da2309" providerId="ADAL" clId="{ED4E0608-E908-4DFD-B9AB-D33D5139D373}" dt="2021-05-18T16:21:32.613" v="672" actId="1076"/>
        <pc:sldMkLst>
          <pc:docMk/>
          <pc:sldMk cId="949080527" sldId="323"/>
        </pc:sldMkLst>
        <pc:picChg chg="mod">
          <ac:chgData name="Aritra Kundu" userId="a9209092-9bb0-47b9-b267-5a44c2da2309" providerId="ADAL" clId="{ED4E0608-E908-4DFD-B9AB-D33D5139D373}" dt="2021-05-18T16:21:32.613" v="672" actId="1076"/>
          <ac:picMkLst>
            <pc:docMk/>
            <pc:sldMk cId="949080527" sldId="323"/>
            <ac:picMk id="6" creationId="{DE7692F0-CCE0-4149-8063-698726DE1F71}"/>
          </ac:picMkLst>
        </pc:picChg>
        <pc:picChg chg="del">
          <ac:chgData name="Aritra Kundu" userId="a9209092-9bb0-47b9-b267-5a44c2da2309" providerId="ADAL" clId="{ED4E0608-E908-4DFD-B9AB-D33D5139D373}" dt="2021-05-17T23:11:29.220" v="599" actId="478"/>
          <ac:picMkLst>
            <pc:docMk/>
            <pc:sldMk cId="949080527" sldId="323"/>
            <ac:picMk id="7" creationId="{6ADB7CE1-5922-4BAA-A769-B438FE574AB0}"/>
          </ac:picMkLst>
        </pc:picChg>
      </pc:sldChg>
      <pc:sldChg chg="addSp modSp mod">
        <pc:chgData name="Aritra Kundu" userId="a9209092-9bb0-47b9-b267-5a44c2da2309" providerId="ADAL" clId="{ED4E0608-E908-4DFD-B9AB-D33D5139D373}" dt="2021-05-17T23:11:03.769" v="594" actId="14100"/>
        <pc:sldMkLst>
          <pc:docMk/>
          <pc:sldMk cId="1775697513" sldId="324"/>
        </pc:sldMkLst>
        <pc:picChg chg="add mod">
          <ac:chgData name="Aritra Kundu" userId="a9209092-9bb0-47b9-b267-5a44c2da2309" providerId="ADAL" clId="{ED4E0608-E908-4DFD-B9AB-D33D5139D373}" dt="2021-05-17T23:11:01.390" v="593" actId="1076"/>
          <ac:picMkLst>
            <pc:docMk/>
            <pc:sldMk cId="1775697513" sldId="324"/>
            <ac:picMk id="3" creationId="{8C21F075-1DC9-46C6-90B7-007D189ED112}"/>
          </ac:picMkLst>
        </pc:picChg>
        <pc:picChg chg="mod">
          <ac:chgData name="Aritra Kundu" userId="a9209092-9bb0-47b9-b267-5a44c2da2309" providerId="ADAL" clId="{ED4E0608-E908-4DFD-B9AB-D33D5139D373}" dt="2021-05-17T23:11:03.769" v="594" actId="14100"/>
          <ac:picMkLst>
            <pc:docMk/>
            <pc:sldMk cId="1775697513" sldId="324"/>
            <ac:picMk id="6" creationId="{BF21799E-3298-4D47-9F5E-E8750B710627}"/>
          </ac:picMkLst>
        </pc:picChg>
        <pc:picChg chg="mod">
          <ac:chgData name="Aritra Kundu" userId="a9209092-9bb0-47b9-b267-5a44c2da2309" providerId="ADAL" clId="{ED4E0608-E908-4DFD-B9AB-D33D5139D373}" dt="2021-05-17T23:10:52.910" v="589" actId="1076"/>
          <ac:picMkLst>
            <pc:docMk/>
            <pc:sldMk cId="1775697513" sldId="324"/>
            <ac:picMk id="13" creationId="{89C4EB41-789D-4839-A4F8-95E6062BD233}"/>
          </ac:picMkLst>
        </pc:picChg>
      </pc:sldChg>
      <pc:sldChg chg="addSp delSp modSp del mod">
        <pc:chgData name="Aritra Kundu" userId="a9209092-9bb0-47b9-b267-5a44c2da2309" providerId="ADAL" clId="{ED4E0608-E908-4DFD-B9AB-D33D5139D373}" dt="2021-05-17T23:11:08.746" v="595" actId="2696"/>
        <pc:sldMkLst>
          <pc:docMk/>
          <pc:sldMk cId="9172502" sldId="325"/>
        </pc:sldMkLst>
        <pc:spChg chg="add mod">
          <ac:chgData name="Aritra Kundu" userId="a9209092-9bb0-47b9-b267-5a44c2da2309" providerId="ADAL" clId="{ED4E0608-E908-4DFD-B9AB-D33D5139D373}" dt="2021-05-17T23:10:37.129" v="580" actId="21"/>
          <ac:spMkLst>
            <pc:docMk/>
            <pc:sldMk cId="9172502" sldId="325"/>
            <ac:spMk id="7" creationId="{DD1D0ECD-9169-4AD1-A44E-B27614FA3A04}"/>
          </ac:spMkLst>
        </pc:spChg>
        <pc:picChg chg="del">
          <ac:chgData name="Aritra Kundu" userId="a9209092-9bb0-47b9-b267-5a44c2da2309" providerId="ADAL" clId="{ED4E0608-E908-4DFD-B9AB-D33D5139D373}" dt="2021-05-17T23:10:37.129" v="580" actId="21"/>
          <ac:picMkLst>
            <pc:docMk/>
            <pc:sldMk cId="9172502" sldId="325"/>
            <ac:picMk id="6" creationId="{415C5F0A-7E13-4327-855C-FB0DC8C70FF2}"/>
          </ac:picMkLst>
        </pc:picChg>
      </pc:sldChg>
      <pc:sldChg chg="modSp mod">
        <pc:chgData name="Aritra Kundu" userId="a9209092-9bb0-47b9-b267-5a44c2da2309" providerId="ADAL" clId="{ED4E0608-E908-4DFD-B9AB-D33D5139D373}" dt="2021-05-17T23:13:42.740" v="611" actId="20577"/>
        <pc:sldMkLst>
          <pc:docMk/>
          <pc:sldMk cId="1608793576" sldId="327"/>
        </pc:sldMkLst>
        <pc:spChg chg="mod">
          <ac:chgData name="Aritra Kundu" userId="a9209092-9bb0-47b9-b267-5a44c2da2309" providerId="ADAL" clId="{ED4E0608-E908-4DFD-B9AB-D33D5139D373}" dt="2021-05-17T23:13:42.740" v="611" actId="20577"/>
          <ac:spMkLst>
            <pc:docMk/>
            <pc:sldMk cId="1608793576" sldId="327"/>
            <ac:spMk id="3" creationId="{44735754-4D42-43C5-9F03-D18429129C0D}"/>
          </ac:spMkLst>
        </pc:spChg>
      </pc:sldChg>
      <pc:sldChg chg="modSp mod">
        <pc:chgData name="Aritra Kundu" userId="a9209092-9bb0-47b9-b267-5a44c2da2309" providerId="ADAL" clId="{ED4E0608-E908-4DFD-B9AB-D33D5139D373}" dt="2021-05-17T23:14:42.336" v="613" actId="20577"/>
        <pc:sldMkLst>
          <pc:docMk/>
          <pc:sldMk cId="2704532493" sldId="328"/>
        </pc:sldMkLst>
        <pc:spChg chg="mod">
          <ac:chgData name="Aritra Kundu" userId="a9209092-9bb0-47b9-b267-5a44c2da2309" providerId="ADAL" clId="{ED4E0608-E908-4DFD-B9AB-D33D5139D373}" dt="2021-05-17T23:13:38.484" v="609" actId="1076"/>
          <ac:spMkLst>
            <pc:docMk/>
            <pc:sldMk cId="2704532493" sldId="328"/>
            <ac:spMk id="2" creationId="{D4BE4C35-24DC-4AF5-BD57-F914FFB3A9B2}"/>
          </ac:spMkLst>
        </pc:spChg>
        <pc:spChg chg="mod">
          <ac:chgData name="Aritra Kundu" userId="a9209092-9bb0-47b9-b267-5a44c2da2309" providerId="ADAL" clId="{ED4E0608-E908-4DFD-B9AB-D33D5139D373}" dt="2021-05-17T23:14:42.336" v="613" actId="20577"/>
          <ac:spMkLst>
            <pc:docMk/>
            <pc:sldMk cId="2704532493" sldId="328"/>
            <ac:spMk id="3" creationId="{62B40875-DBBC-4232-BE3A-A9A44812A2F8}"/>
          </ac:spMkLst>
        </pc:spChg>
      </pc:sldChg>
      <pc:sldChg chg="modSp mod">
        <pc:chgData name="Aritra Kundu" userId="a9209092-9bb0-47b9-b267-5a44c2da2309" providerId="ADAL" clId="{ED4E0608-E908-4DFD-B9AB-D33D5139D373}" dt="2021-05-17T22:48:02.569" v="345" actId="20577"/>
        <pc:sldMkLst>
          <pc:docMk/>
          <pc:sldMk cId="889838008" sldId="332"/>
        </pc:sldMkLst>
        <pc:spChg chg="mod">
          <ac:chgData name="Aritra Kundu" userId="a9209092-9bb0-47b9-b267-5a44c2da2309" providerId="ADAL" clId="{ED4E0608-E908-4DFD-B9AB-D33D5139D373}" dt="2021-05-17T22:48:02.569" v="345" actId="20577"/>
          <ac:spMkLst>
            <pc:docMk/>
            <pc:sldMk cId="889838008" sldId="332"/>
            <ac:spMk id="3" creationId="{FB36D04D-583D-4DFE-ABCD-F81410261583}"/>
          </ac:spMkLst>
        </pc:spChg>
      </pc:sldChg>
      <pc:sldChg chg="addSp modSp new mod modClrScheme chgLayout">
        <pc:chgData name="Aritra Kundu" userId="a9209092-9bb0-47b9-b267-5a44c2da2309" providerId="ADAL" clId="{ED4E0608-E908-4DFD-B9AB-D33D5139D373}" dt="2021-05-17T22:53:03.301" v="380" actId="255"/>
        <pc:sldMkLst>
          <pc:docMk/>
          <pc:sldMk cId="383236517" sldId="334"/>
        </pc:sldMkLst>
        <pc:spChg chg="add mod">
          <ac:chgData name="Aritra Kundu" userId="a9209092-9bb0-47b9-b267-5a44c2da2309" providerId="ADAL" clId="{ED4E0608-E908-4DFD-B9AB-D33D5139D373}" dt="2021-05-17T22:49:39.555" v="357" actId="20577"/>
          <ac:spMkLst>
            <pc:docMk/>
            <pc:sldMk cId="383236517" sldId="334"/>
            <ac:spMk id="2" creationId="{0469C2E5-B8AF-48B4-A133-929BD6F7A528}"/>
          </ac:spMkLst>
        </pc:spChg>
        <pc:spChg chg="add mod">
          <ac:chgData name="Aritra Kundu" userId="a9209092-9bb0-47b9-b267-5a44c2da2309" providerId="ADAL" clId="{ED4E0608-E908-4DFD-B9AB-D33D5139D373}" dt="2021-05-17T22:53:03.301" v="380" actId="255"/>
          <ac:spMkLst>
            <pc:docMk/>
            <pc:sldMk cId="383236517" sldId="334"/>
            <ac:spMk id="3" creationId="{70B13D74-C9D6-4395-96C8-ED93A2015AD6}"/>
          </ac:spMkLst>
        </pc:spChg>
      </pc:sldChg>
      <pc:sldChg chg="modSp new mod">
        <pc:chgData name="Aritra Kundu" userId="a9209092-9bb0-47b9-b267-5a44c2da2309" providerId="ADAL" clId="{ED4E0608-E908-4DFD-B9AB-D33D5139D373}" dt="2021-05-17T23:17:30.505" v="657" actId="255"/>
        <pc:sldMkLst>
          <pc:docMk/>
          <pc:sldMk cId="3816231022" sldId="335"/>
        </pc:sldMkLst>
        <pc:spChg chg="mod">
          <ac:chgData name="Aritra Kundu" userId="a9209092-9bb0-47b9-b267-5a44c2da2309" providerId="ADAL" clId="{ED4E0608-E908-4DFD-B9AB-D33D5139D373}" dt="2021-05-17T22:53:45.675" v="392" actId="20577"/>
          <ac:spMkLst>
            <pc:docMk/>
            <pc:sldMk cId="3816231022" sldId="335"/>
            <ac:spMk id="2" creationId="{059BD8A2-96B9-47FF-93DE-890779C2F866}"/>
          </ac:spMkLst>
        </pc:spChg>
        <pc:spChg chg="mod">
          <ac:chgData name="Aritra Kundu" userId="a9209092-9bb0-47b9-b267-5a44c2da2309" providerId="ADAL" clId="{ED4E0608-E908-4DFD-B9AB-D33D5139D373}" dt="2021-05-17T23:17:30.505" v="657" actId="255"/>
          <ac:spMkLst>
            <pc:docMk/>
            <pc:sldMk cId="3816231022" sldId="335"/>
            <ac:spMk id="3" creationId="{6BE38AC4-C6E9-438A-86F5-185C8F17A6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0449CD-19C8-44C0-A36B-1667EDB1312B}" type="datetimeFigureOut">
              <a:rPr lang="en-US" smtClean="0"/>
              <a:t>5/23/2021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C511E-AA3B-43E3-B946-406AB5E4C4BB}" type="datetimeFigureOut">
              <a:rPr lang="en-US" smtClean="0"/>
              <a:pPr/>
              <a:t>5/23/2021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dirty="0">
                <a:latin typeface="Calibri" pitchFamily="34" charset="0"/>
              </a:rPr>
              <a:t>This PowerPoint</a:t>
            </a:r>
            <a:r>
              <a:rPr lang="en-US" b="0" baseline="0" dirty="0">
                <a:latin typeface="Calibri" pitchFamily="34" charset="0"/>
              </a:rPr>
              <a:t> Template includes a series of slide masters with predefined layouts and color schemes for formatting slides</a:t>
            </a:r>
          </a:p>
          <a:p>
            <a:pPr algn="l">
              <a:buFont typeface="Arial" pitchFamily="34" charset="0"/>
              <a:buChar char="•"/>
            </a:pPr>
            <a:r>
              <a:rPr lang="en-US" b="0" baseline="0" dirty="0">
                <a:latin typeface="Calibri" pitchFamily="34" charset="0"/>
              </a:rPr>
              <a:t> Slide Masters are displayed when you right click on a slide and select </a:t>
            </a:r>
            <a:r>
              <a:rPr lang="en-US" b="1" baseline="0" dirty="0">
                <a:latin typeface="Calibri" pitchFamily="34" charset="0"/>
              </a:rPr>
              <a:t>Layout</a:t>
            </a:r>
            <a:r>
              <a:rPr lang="en-US" b="0" baseline="0" dirty="0">
                <a:latin typeface="Calibri" pitchFamily="34" charset="0"/>
              </a:rPr>
              <a:t> from menu</a:t>
            </a:r>
          </a:p>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1</a:t>
            </a:fld>
            <a:endParaRPr lang="en-US"/>
          </a:p>
        </p:txBody>
      </p:sp>
    </p:spTree>
    <p:extLst>
      <p:ext uri="{BB962C8B-B14F-4D97-AF65-F5344CB8AC3E}">
        <p14:creationId xmlns:p14="http://schemas.microsoft.com/office/powerpoint/2010/main" val="119957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2</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365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3795714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16306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411570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6"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
        <p:nvSpPr>
          <p:cNvPr id="4"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293533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486400" y="6400800"/>
            <a:ext cx="3352800" cy="369332"/>
          </a:xfrm>
          <a:prstGeom prst="rect">
            <a:avLst/>
          </a:prstGeom>
          <a:noFill/>
          <a:ln>
            <a:noFill/>
          </a:ln>
        </p:spPr>
        <p:txBody>
          <a:bodyPr wrap="square" rtlCol="0">
            <a:spAutoFit/>
          </a:bodyPr>
          <a:lstStyle/>
          <a:p>
            <a:pPr algn="r"/>
            <a:r>
              <a:rPr lang="en-US" dirty="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82" r:id="rId2"/>
    <p:sldLayoutId id="2147483663" r:id="rId3"/>
    <p:sldLayoutId id="2147483695" r:id="rId4"/>
    <p:sldLayoutId id="2147483664" r:id="rId5"/>
    <p:sldLayoutId id="2147483665" r:id="rId6"/>
    <p:sldLayoutId id="2147483666" r:id="rId7"/>
    <p:sldLayoutId id="2147483667" r:id="rId8"/>
    <p:sldLayoutId id="2147483683" r:id="rId9"/>
    <p:sldLayoutId id="2147483696" r:id="rId10"/>
    <p:sldLayoutId id="2147483708" r:id="rId11"/>
  </p:sldLayoutIdLst>
  <p:hf hd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undu@wp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users.wpi.edu/~akundu/"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Effects of Latency and Game Device on Moving Target Selection</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 MS Thesis Presentation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6" name="Subtitle 5"/>
          <p:cNvSpPr>
            <a:spLocks noGrp="1"/>
          </p:cNvSpPr>
          <p:nvPr>
            <p:ph type="subTitle" idx="1"/>
          </p:nvPr>
        </p:nvSpPr>
        <p:spPr>
          <a:xfrm>
            <a:off x="457200" y="3733800"/>
            <a:ext cx="6858000" cy="1905000"/>
          </a:xfrm>
        </p:spPr>
        <p:txBody>
          <a:bodyPr>
            <a:noAutofit/>
          </a:bodyPr>
          <a:lstStyle/>
          <a:p>
            <a:r>
              <a:rPr lang="en-US" sz="2000" dirty="0"/>
              <a:t>-Aritra Kundu (</a:t>
            </a:r>
            <a:r>
              <a:rPr lang="en-US" sz="2000" dirty="0">
                <a:hlinkClick r:id="rId3"/>
              </a:rPr>
              <a:t>akundu@wpi.edu</a:t>
            </a:r>
            <a:r>
              <a:rPr lang="en-US" sz="2000" dirty="0"/>
              <a:t>)</a:t>
            </a:r>
          </a:p>
          <a:p>
            <a:r>
              <a:rPr lang="en-US" sz="2000" dirty="0"/>
              <a:t>Advisors:</a:t>
            </a:r>
          </a:p>
          <a:p>
            <a:r>
              <a:rPr lang="en-US" sz="2000" dirty="0"/>
              <a:t>Prof Mark Claypool – Worcester Polytechnic Institute</a:t>
            </a:r>
          </a:p>
          <a:p>
            <a:r>
              <a:rPr lang="en-US" sz="2000" dirty="0"/>
              <a:t>Prof Ragnhild </a:t>
            </a:r>
            <a:r>
              <a:rPr lang="en-US" sz="2000" dirty="0" err="1"/>
              <a:t>Eg</a:t>
            </a:r>
            <a:r>
              <a:rPr lang="en-US" sz="2000" dirty="0"/>
              <a:t> – Kristiana University College</a:t>
            </a:r>
          </a:p>
          <a:p>
            <a:r>
              <a:rPr lang="en-US" sz="2000" dirty="0"/>
              <a:t>Reader:</a:t>
            </a:r>
          </a:p>
          <a:p>
            <a:r>
              <a:rPr lang="en-US" sz="2000" dirty="0"/>
              <a:t>Prof Charles Roberts - Worcester Polytechnic Institute</a:t>
            </a:r>
          </a:p>
        </p:txBody>
      </p:sp>
    </p:spTree>
    <p:extLst>
      <p:ext uri="{BB962C8B-B14F-4D97-AF65-F5344CB8AC3E}">
        <p14:creationId xmlns:p14="http://schemas.microsoft.com/office/powerpoint/2010/main" val="329408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9127-907D-4FC7-8EAA-43E746391520}"/>
              </a:ext>
            </a:extLst>
          </p:cNvPr>
          <p:cNvSpPr>
            <a:spLocks noGrp="1"/>
          </p:cNvSpPr>
          <p:nvPr>
            <p:ph type="title"/>
          </p:nvPr>
        </p:nvSpPr>
        <p:spPr/>
        <p:txBody>
          <a:bodyPr/>
          <a:lstStyle/>
          <a:p>
            <a:r>
              <a:rPr lang="en-US" dirty="0"/>
              <a:t>Outline Of Talk</a:t>
            </a:r>
          </a:p>
        </p:txBody>
      </p:sp>
      <p:sp>
        <p:nvSpPr>
          <p:cNvPr id="3" name="Content Placeholder 2">
            <a:extLst>
              <a:ext uri="{FF2B5EF4-FFF2-40B4-BE49-F238E27FC236}">
                <a16:creationId xmlns:a16="http://schemas.microsoft.com/office/drawing/2014/main" id="{32CF33DF-42E6-49D0-AB45-C2C8098C36A2}"/>
              </a:ext>
            </a:extLst>
          </p:cNvPr>
          <p:cNvSpPr>
            <a:spLocks noGrp="1"/>
          </p:cNvSpPr>
          <p:nvPr>
            <p:ph idx="1"/>
          </p:nvPr>
        </p:nvSpPr>
        <p:spPr/>
        <p:txBody>
          <a:bodyPr/>
          <a:lstStyle/>
          <a:p>
            <a:r>
              <a:rPr lang="en-US" dirty="0"/>
              <a:t>Background And Related Work</a:t>
            </a:r>
          </a:p>
          <a:p>
            <a:r>
              <a:rPr lang="en-US" b="1" dirty="0"/>
              <a:t>Methodology</a:t>
            </a:r>
          </a:p>
          <a:p>
            <a:r>
              <a:rPr lang="en-US" dirty="0"/>
              <a:t>Analysis</a:t>
            </a:r>
          </a:p>
          <a:p>
            <a:r>
              <a:rPr lang="en-US" dirty="0"/>
              <a:t>Discussion</a:t>
            </a:r>
          </a:p>
          <a:p>
            <a:r>
              <a:rPr lang="en-US" dirty="0"/>
              <a:t>Conclusion And Future Work</a:t>
            </a:r>
          </a:p>
        </p:txBody>
      </p:sp>
      <p:sp>
        <p:nvSpPr>
          <p:cNvPr id="4" name="Footer Placeholder 3">
            <a:extLst>
              <a:ext uri="{FF2B5EF4-FFF2-40B4-BE49-F238E27FC236}">
                <a16:creationId xmlns:a16="http://schemas.microsoft.com/office/drawing/2014/main" id="{E8AE3246-71D8-4DE5-8B61-95A1BF531F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D6D6D"/>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6782C896-ECC9-426C-AB9B-496C84D5279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3B0023-0CED-47F7-85AE-654F0B232C29}" type="slidenum">
              <a:rPr kumimoji="0" lang="en-US" sz="1200" b="0" i="0" u="none" strike="noStrike" kern="1200" cap="none" spc="0" normalizeH="0" baseline="0" noProof="0" smtClean="0">
                <a:ln>
                  <a:noFill/>
                </a:ln>
                <a:solidFill>
                  <a:prstClr val="black">
                    <a:lumMod val="85000"/>
                    <a:lumOff val="1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lumMod val="85000"/>
                  <a:lumOff val="15000"/>
                </a:prstClr>
              </a:solidFill>
              <a:effectLst/>
              <a:uLnTx/>
              <a:uFillTx/>
              <a:latin typeface="Verdana"/>
              <a:ea typeface="+mn-ea"/>
              <a:cs typeface="+mn-cs"/>
            </a:endParaRPr>
          </a:p>
        </p:txBody>
      </p:sp>
    </p:spTree>
    <p:extLst>
      <p:ext uri="{BB962C8B-B14F-4D97-AF65-F5344CB8AC3E}">
        <p14:creationId xmlns:p14="http://schemas.microsoft.com/office/powerpoint/2010/main" val="67101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D8A2-96B9-47FF-93DE-890779C2F866}"/>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6BE38AC4-C6E9-438A-86F5-185C8F17A60A}"/>
              </a:ext>
            </a:extLst>
          </p:cNvPr>
          <p:cNvSpPr>
            <a:spLocks noGrp="1"/>
          </p:cNvSpPr>
          <p:nvPr>
            <p:ph idx="1"/>
          </p:nvPr>
        </p:nvSpPr>
        <p:spPr/>
        <p:txBody>
          <a:bodyPr>
            <a:normAutofit/>
          </a:bodyPr>
          <a:lstStyle/>
          <a:p>
            <a:pPr marL="0" indent="0">
              <a:buNone/>
            </a:pPr>
            <a:endParaRPr lang="en-US" sz="2900" dirty="0">
              <a:latin typeface="+mn-lt"/>
              <a:ea typeface="Calibri" panose="020F0502020204030204" pitchFamily="34" charset="0"/>
              <a:cs typeface="Times New Roman" panose="02020603050405020304" pitchFamily="18" charset="0"/>
            </a:endParaRPr>
          </a:p>
          <a:p>
            <a:r>
              <a:rPr lang="en-US" sz="3200" dirty="0">
                <a:effectLst/>
                <a:latin typeface="+mn-lt"/>
                <a:ea typeface="Calibri" panose="020F0502020204030204" pitchFamily="34" charset="0"/>
                <a:cs typeface="Times New Roman" panose="02020603050405020304" pitchFamily="18" charset="0"/>
              </a:rPr>
              <a:t>Steps:</a:t>
            </a:r>
          </a:p>
          <a:p>
            <a:pPr marL="0" indent="0">
              <a:buNone/>
            </a:pPr>
            <a:endParaRPr lang="en-US" dirty="0"/>
          </a:p>
          <a:p>
            <a:pPr marL="0" indent="0">
              <a:buNone/>
            </a:pPr>
            <a:br>
              <a:rPr lang="en-US" sz="3300" dirty="0">
                <a:effectLst/>
                <a:latin typeface="+mn-lt"/>
                <a:ea typeface="Times New Roman" panose="02020603050405020304" pitchFamily="18" charset="0"/>
                <a:cs typeface="Times New Roman" panose="02020603050405020304" pitchFamily="18" charset="0"/>
              </a:rPr>
            </a:br>
            <a:br>
              <a:rPr lang="en-US" sz="3300" dirty="0">
                <a:effectLst/>
                <a:latin typeface="+mn-lt"/>
                <a:ea typeface="Times New Roman" panose="02020603050405020304" pitchFamily="18" charset="0"/>
                <a:cs typeface="Times New Roman" panose="02020603050405020304" pitchFamily="18" charset="0"/>
              </a:rPr>
            </a:br>
            <a:endParaRPr lang="en-US" sz="3300" dirty="0">
              <a:latin typeface="+mn-lt"/>
            </a:endParaRPr>
          </a:p>
        </p:txBody>
      </p:sp>
      <p:sp>
        <p:nvSpPr>
          <p:cNvPr id="4" name="Footer Placeholder 3">
            <a:extLst>
              <a:ext uri="{FF2B5EF4-FFF2-40B4-BE49-F238E27FC236}">
                <a16:creationId xmlns:a16="http://schemas.microsoft.com/office/drawing/2014/main" id="{21B91ADA-4599-4D61-8B4C-F3E2C4CD14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6A8142-4E29-4F3E-9DFD-02FA5BEA6388}"/>
              </a:ext>
            </a:extLst>
          </p:cNvPr>
          <p:cNvSpPr>
            <a:spLocks noGrp="1"/>
          </p:cNvSpPr>
          <p:nvPr>
            <p:ph type="sldNum" sz="quarter" idx="12"/>
          </p:nvPr>
        </p:nvSpPr>
        <p:spPr/>
        <p:txBody>
          <a:bodyPr/>
          <a:lstStyle/>
          <a:p>
            <a:fld id="{963B0023-0CED-47F7-85AE-654F0B232C29}" type="slidenum">
              <a:rPr lang="en-US" smtClean="0"/>
              <a:pPr/>
              <a:t>11</a:t>
            </a:fld>
            <a:endParaRPr lang="en-US" dirty="0"/>
          </a:p>
        </p:txBody>
      </p:sp>
      <p:sp>
        <p:nvSpPr>
          <p:cNvPr id="6" name="Arrow: Right 5">
            <a:extLst>
              <a:ext uri="{FF2B5EF4-FFF2-40B4-BE49-F238E27FC236}">
                <a16:creationId xmlns:a16="http://schemas.microsoft.com/office/drawing/2014/main" id="{9AE43262-1B61-4EDB-9C4E-77E975345088}"/>
              </a:ext>
            </a:extLst>
          </p:cNvPr>
          <p:cNvSpPr/>
          <p:nvPr/>
        </p:nvSpPr>
        <p:spPr bwMode="auto">
          <a:xfrm>
            <a:off x="2340826" y="4379732"/>
            <a:ext cx="381000" cy="304800"/>
          </a:xfrm>
          <a:prstGeom prst="rightArrow">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7" name="Arrow: Right 6">
            <a:extLst>
              <a:ext uri="{FF2B5EF4-FFF2-40B4-BE49-F238E27FC236}">
                <a16:creationId xmlns:a16="http://schemas.microsoft.com/office/drawing/2014/main" id="{C0D3E8BD-58AA-4395-A9A6-CAAF09F20429}"/>
              </a:ext>
            </a:extLst>
          </p:cNvPr>
          <p:cNvSpPr/>
          <p:nvPr/>
        </p:nvSpPr>
        <p:spPr bwMode="auto">
          <a:xfrm>
            <a:off x="4605251" y="4319380"/>
            <a:ext cx="381000" cy="304800"/>
          </a:xfrm>
          <a:prstGeom prst="rightArrow">
            <a:avLst/>
          </a:prstGeom>
          <a:solidFill>
            <a:schemeClr val="accent2"/>
          </a:solidFill>
          <a:ln w="12700" cap="sq" algn="ctr">
            <a:solidFill>
              <a:schemeClr val="tx2"/>
            </a:solidFill>
            <a:miter lim="800000"/>
            <a:headEnd/>
            <a:tailEnd/>
          </a:ln>
          <a:effectLst/>
        </p:spPr>
        <p:txBody>
          <a:bodyPr wrap="none" rtlCol="0" anchor="ctr"/>
          <a:lstStyle/>
          <a:p>
            <a:pPr algn="ctr"/>
            <a:endParaRPr lang="en-US" sz="1600" dirty="0">
              <a:solidFill>
                <a:schemeClr val="bg1"/>
              </a:solidFill>
              <a:latin typeface="+mn-lt"/>
            </a:endParaRPr>
          </a:p>
        </p:txBody>
      </p:sp>
      <p:pic>
        <p:nvPicPr>
          <p:cNvPr id="8" name="Picture 7">
            <a:extLst>
              <a:ext uri="{FF2B5EF4-FFF2-40B4-BE49-F238E27FC236}">
                <a16:creationId xmlns:a16="http://schemas.microsoft.com/office/drawing/2014/main" id="{67061E95-366A-4DEF-9996-113BBDA2B870}"/>
              </a:ext>
            </a:extLst>
          </p:cNvPr>
          <p:cNvPicPr>
            <a:picLocks noChangeAspect="1"/>
          </p:cNvPicPr>
          <p:nvPr/>
        </p:nvPicPr>
        <p:blipFill>
          <a:blip r:embed="rId2"/>
          <a:stretch>
            <a:fillRect/>
          </a:stretch>
        </p:blipFill>
        <p:spPr>
          <a:xfrm>
            <a:off x="6886739" y="4301077"/>
            <a:ext cx="396274" cy="341406"/>
          </a:xfrm>
          <a:prstGeom prst="rect">
            <a:avLst/>
          </a:prstGeom>
        </p:spPr>
      </p:pic>
      <p:sp>
        <p:nvSpPr>
          <p:cNvPr id="9" name="Rectangle 8">
            <a:extLst>
              <a:ext uri="{FF2B5EF4-FFF2-40B4-BE49-F238E27FC236}">
                <a16:creationId xmlns:a16="http://schemas.microsoft.com/office/drawing/2014/main" id="{307847E0-9544-4997-BA6A-559E04DE1FF2}"/>
              </a:ext>
            </a:extLst>
          </p:cNvPr>
          <p:cNvSpPr/>
          <p:nvPr/>
        </p:nvSpPr>
        <p:spPr bwMode="auto">
          <a:xfrm>
            <a:off x="533401" y="4261381"/>
            <a:ext cx="1641846" cy="423151"/>
          </a:xfrm>
          <a:prstGeom prst="rect">
            <a:avLst/>
          </a:prstGeom>
          <a:solidFill>
            <a:schemeClr val="accent2"/>
          </a:solidFill>
          <a:ln w="12700" cap="sq" algn="ctr">
            <a:solidFill>
              <a:schemeClr val="tx2"/>
            </a:solidFill>
            <a:miter lim="800000"/>
            <a:headEnd/>
            <a:tailEnd/>
          </a:ln>
          <a:effectLst/>
        </p:spPr>
        <p:txBody>
          <a:bodyPr wrap="none" rtlCol="0" anchor="ctr"/>
          <a:lstStyle/>
          <a:p>
            <a:pPr algn="ctr"/>
            <a:r>
              <a:rPr lang="en-US" sz="1600" dirty="0">
                <a:solidFill>
                  <a:srgbClr val="000000"/>
                </a:solidFill>
                <a:latin typeface="+mn-lt"/>
              </a:rPr>
              <a:t>Select Devices</a:t>
            </a:r>
          </a:p>
        </p:txBody>
      </p:sp>
      <p:sp>
        <p:nvSpPr>
          <p:cNvPr id="15" name="TextBox 14">
            <a:extLst>
              <a:ext uri="{FF2B5EF4-FFF2-40B4-BE49-F238E27FC236}">
                <a16:creationId xmlns:a16="http://schemas.microsoft.com/office/drawing/2014/main" id="{BD5F18E4-7CAF-4B47-BEB7-E6BF103165D5}"/>
              </a:ext>
            </a:extLst>
          </p:cNvPr>
          <p:cNvSpPr txBox="1"/>
          <p:nvPr/>
        </p:nvSpPr>
        <p:spPr>
          <a:xfrm>
            <a:off x="2286000" y="3263879"/>
            <a:ext cx="45720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Verdana"/>
                <a:ea typeface="+mn-ea"/>
                <a:cs typeface="+mn-cs"/>
              </a:rPr>
              <a:t>Select Devices</a:t>
            </a:r>
          </a:p>
        </p:txBody>
      </p:sp>
      <p:sp>
        <p:nvSpPr>
          <p:cNvPr id="16" name="Rectangle 15">
            <a:extLst>
              <a:ext uri="{FF2B5EF4-FFF2-40B4-BE49-F238E27FC236}">
                <a16:creationId xmlns:a16="http://schemas.microsoft.com/office/drawing/2014/main" id="{171298C9-6FC3-469D-B937-1F3801AE71FA}"/>
              </a:ext>
            </a:extLst>
          </p:cNvPr>
          <p:cNvSpPr/>
          <p:nvPr/>
        </p:nvSpPr>
        <p:spPr bwMode="auto">
          <a:xfrm>
            <a:off x="2887405" y="4206472"/>
            <a:ext cx="1558553" cy="530617"/>
          </a:xfrm>
          <a:prstGeom prst="rect">
            <a:avLst/>
          </a:prstGeom>
          <a:solidFill>
            <a:schemeClr val="accent2"/>
          </a:solidFill>
          <a:ln w="12700" cap="sq" algn="ctr">
            <a:solidFill>
              <a:schemeClr val="tx2"/>
            </a:solidFill>
            <a:miter lim="800000"/>
            <a:headEnd/>
            <a:tailEnd/>
          </a:ln>
          <a:effectLst/>
        </p:spPr>
        <p:txBody>
          <a:bodyPr wrap="none" rtlCol="0" anchor="ctr"/>
          <a:lstStyle/>
          <a:p>
            <a:pPr algn="ctr"/>
            <a:r>
              <a:rPr lang="en-US" sz="1600" dirty="0">
                <a:latin typeface="+mn-lt"/>
              </a:rPr>
              <a:t>Build App</a:t>
            </a:r>
          </a:p>
        </p:txBody>
      </p:sp>
      <p:sp>
        <p:nvSpPr>
          <p:cNvPr id="17" name="Rectangle 16">
            <a:extLst>
              <a:ext uri="{FF2B5EF4-FFF2-40B4-BE49-F238E27FC236}">
                <a16:creationId xmlns:a16="http://schemas.microsoft.com/office/drawing/2014/main" id="{FFE84ECF-DBDE-4717-BB55-0A6DF1AD619C}"/>
              </a:ext>
            </a:extLst>
          </p:cNvPr>
          <p:cNvSpPr/>
          <p:nvPr/>
        </p:nvSpPr>
        <p:spPr bwMode="auto">
          <a:xfrm>
            <a:off x="5240531" y="4193406"/>
            <a:ext cx="1524000" cy="530617"/>
          </a:xfrm>
          <a:prstGeom prst="rect">
            <a:avLst/>
          </a:prstGeom>
          <a:solidFill>
            <a:schemeClr val="accent2"/>
          </a:solidFill>
          <a:ln w="12700" cap="sq" algn="ctr">
            <a:solidFill>
              <a:schemeClr val="tx2"/>
            </a:solidFill>
            <a:miter lim="800000"/>
            <a:headEnd/>
            <a:tailEnd/>
          </a:ln>
          <a:effectLst/>
        </p:spPr>
        <p:txBody>
          <a:bodyPr wrap="none" rtlCol="0" anchor="ctr"/>
          <a:lstStyle/>
          <a:p>
            <a:pPr algn="ctr"/>
            <a:r>
              <a:rPr lang="en-US" sz="1600" dirty="0"/>
              <a:t>Design Study</a:t>
            </a:r>
            <a:endParaRPr lang="en-US" sz="1600" dirty="0">
              <a:latin typeface="+mn-lt"/>
            </a:endParaRPr>
          </a:p>
        </p:txBody>
      </p:sp>
      <p:sp>
        <p:nvSpPr>
          <p:cNvPr id="18" name="Rectangle 17">
            <a:extLst>
              <a:ext uri="{FF2B5EF4-FFF2-40B4-BE49-F238E27FC236}">
                <a16:creationId xmlns:a16="http://schemas.microsoft.com/office/drawing/2014/main" id="{369B8C1D-6B8F-4977-BE9A-249ED7763759}"/>
              </a:ext>
            </a:extLst>
          </p:cNvPr>
          <p:cNvSpPr/>
          <p:nvPr/>
        </p:nvSpPr>
        <p:spPr bwMode="auto">
          <a:xfrm>
            <a:off x="7405222" y="4206472"/>
            <a:ext cx="1662579" cy="478060"/>
          </a:xfrm>
          <a:prstGeom prst="rect">
            <a:avLst/>
          </a:prstGeom>
          <a:solidFill>
            <a:schemeClr val="accent2"/>
          </a:solidFill>
          <a:ln w="12700" cap="sq" algn="ctr">
            <a:solidFill>
              <a:schemeClr val="tx2"/>
            </a:solidFill>
            <a:miter lim="800000"/>
            <a:headEnd/>
            <a:tailEnd/>
          </a:ln>
          <a:effectLst/>
        </p:spPr>
        <p:txBody>
          <a:bodyPr wrap="none" rtlCol="0" anchor="ctr"/>
          <a:lstStyle/>
          <a:p>
            <a:pPr algn="ctr"/>
            <a:r>
              <a:rPr lang="en-US" sz="1600" dirty="0">
                <a:latin typeface="+mn-lt"/>
              </a:rPr>
              <a:t>Analyze Results</a:t>
            </a:r>
          </a:p>
        </p:txBody>
      </p:sp>
    </p:spTree>
    <p:extLst>
      <p:ext uri="{BB962C8B-B14F-4D97-AF65-F5344CB8AC3E}">
        <p14:creationId xmlns:p14="http://schemas.microsoft.com/office/powerpoint/2010/main" val="381623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21B-A714-4A19-B8A5-BD6A7EDF8563}"/>
              </a:ext>
            </a:extLst>
          </p:cNvPr>
          <p:cNvSpPr>
            <a:spLocks noGrp="1"/>
          </p:cNvSpPr>
          <p:nvPr>
            <p:ph type="title"/>
          </p:nvPr>
        </p:nvSpPr>
        <p:spPr/>
        <p:txBody>
          <a:bodyPr/>
          <a:lstStyle/>
          <a:p>
            <a:r>
              <a:rPr lang="en-US" dirty="0"/>
              <a:t>Methodology – Select Devices</a:t>
            </a:r>
          </a:p>
        </p:txBody>
      </p:sp>
      <p:sp>
        <p:nvSpPr>
          <p:cNvPr id="3" name="Content Placeholder 2">
            <a:extLst>
              <a:ext uri="{FF2B5EF4-FFF2-40B4-BE49-F238E27FC236}">
                <a16:creationId xmlns:a16="http://schemas.microsoft.com/office/drawing/2014/main" id="{9802C630-D297-4DB1-8093-38C633AB6A6B}"/>
              </a:ext>
            </a:extLst>
          </p:cNvPr>
          <p:cNvSpPr>
            <a:spLocks noGrp="1"/>
          </p:cNvSpPr>
          <p:nvPr>
            <p:ph sz="half" idx="1"/>
          </p:nvPr>
        </p:nvSpPr>
        <p:spPr/>
        <p:txBody>
          <a:bodyPr/>
          <a:lstStyle/>
          <a:p>
            <a:pPr marL="320040" lvl="1" indent="0">
              <a:buNone/>
            </a:pPr>
            <a:r>
              <a:rPr lang="en-US" dirty="0"/>
              <a:t>Devices</a:t>
            </a:r>
          </a:p>
          <a:p>
            <a:pPr marL="880110" lvl="2" indent="-285750"/>
            <a:r>
              <a:rPr lang="en-US" sz="1600" dirty="0"/>
              <a:t>PC </a:t>
            </a:r>
          </a:p>
          <a:p>
            <a:pPr marL="594360" lvl="2" indent="0">
              <a:buNone/>
            </a:pPr>
            <a:r>
              <a:rPr lang="en-US" sz="1600" dirty="0"/>
              <a:t>Provides mouse and keyboard for input. </a:t>
            </a:r>
          </a:p>
          <a:p>
            <a:pPr marL="594360" lvl="2" indent="0">
              <a:buNone/>
            </a:pPr>
            <a:endParaRPr lang="en-US" sz="1600" dirty="0"/>
          </a:p>
          <a:p>
            <a:pPr marL="880110" lvl="2" indent="-285750"/>
            <a:r>
              <a:rPr lang="en-US" sz="1600" dirty="0"/>
              <a:t>Tablet</a:t>
            </a:r>
          </a:p>
          <a:p>
            <a:pPr marL="594360" lvl="2" indent="0">
              <a:buNone/>
            </a:pPr>
            <a:r>
              <a:rPr lang="en-US" sz="1600" dirty="0"/>
              <a:t> Provides human touch as input</a:t>
            </a:r>
          </a:p>
          <a:p>
            <a:pPr marL="594360" lvl="2" indent="0">
              <a:buNone/>
            </a:pPr>
            <a:endParaRPr lang="en-US" sz="1600" dirty="0"/>
          </a:p>
          <a:p>
            <a:pPr lvl="2"/>
            <a:r>
              <a:rPr lang="en-US" sz="1400" dirty="0"/>
              <a:t>Virtual Reality</a:t>
            </a:r>
          </a:p>
          <a:p>
            <a:pPr marL="594360" lvl="2" indent="0" algn="just">
              <a:buNone/>
            </a:pPr>
            <a:r>
              <a:rPr lang="en-US" sz="1400" dirty="0"/>
              <a:t>Provides controller as input.</a:t>
            </a:r>
          </a:p>
          <a:p>
            <a:pPr marL="594360" lvl="2" indent="0">
              <a:buNone/>
            </a:pPr>
            <a:endParaRPr lang="en-US" dirty="0"/>
          </a:p>
          <a:p>
            <a:pPr lvl="1"/>
            <a:endParaRPr lang="en-US" dirty="0"/>
          </a:p>
          <a:p>
            <a:pPr lvl="1"/>
            <a:endParaRPr lang="en-US" dirty="0"/>
          </a:p>
        </p:txBody>
      </p:sp>
      <p:pic>
        <p:nvPicPr>
          <p:cNvPr id="8" name="Content Placeholder 7">
            <a:extLst>
              <a:ext uri="{FF2B5EF4-FFF2-40B4-BE49-F238E27FC236}">
                <a16:creationId xmlns:a16="http://schemas.microsoft.com/office/drawing/2014/main" id="{141D4ADA-77AC-4800-96A5-ACD3E3FF7657}"/>
              </a:ext>
            </a:extLst>
          </p:cNvPr>
          <p:cNvPicPr>
            <a:picLocks noGrp="1" noChangeAspect="1"/>
          </p:cNvPicPr>
          <p:nvPr>
            <p:ph sz="half" idx="2"/>
          </p:nvPr>
        </p:nvPicPr>
        <p:blipFill>
          <a:blip r:embed="rId2"/>
          <a:stretch>
            <a:fillRect/>
          </a:stretch>
        </p:blipFill>
        <p:spPr>
          <a:xfrm>
            <a:off x="5571565" y="1283918"/>
            <a:ext cx="1925098" cy="1597806"/>
          </a:xfrm>
          <a:prstGeom prst="rect">
            <a:avLst/>
          </a:prstGeom>
        </p:spPr>
      </p:pic>
      <p:sp>
        <p:nvSpPr>
          <p:cNvPr id="5" name="Slide Number Placeholder 4">
            <a:extLst>
              <a:ext uri="{FF2B5EF4-FFF2-40B4-BE49-F238E27FC236}">
                <a16:creationId xmlns:a16="http://schemas.microsoft.com/office/drawing/2014/main" id="{5CAA09C5-5D64-45DC-BC3B-792588FC94AD}"/>
              </a:ext>
            </a:extLst>
          </p:cNvPr>
          <p:cNvSpPr>
            <a:spLocks noGrp="1"/>
          </p:cNvSpPr>
          <p:nvPr>
            <p:ph type="sldNum" sz="quarter" idx="12"/>
          </p:nvPr>
        </p:nvSpPr>
        <p:spPr/>
        <p:txBody>
          <a:bodyPr/>
          <a:lstStyle/>
          <a:p>
            <a:fld id="{963B0023-0CED-47F7-85AE-654F0B232C29}" type="slidenum">
              <a:rPr lang="en-US" smtClean="0"/>
              <a:pPr/>
              <a:t>12</a:t>
            </a:fld>
            <a:endParaRPr lang="en-US" dirty="0"/>
          </a:p>
        </p:txBody>
      </p:sp>
      <p:sp>
        <p:nvSpPr>
          <p:cNvPr id="4" name="Footer Placeholder 3">
            <a:extLst>
              <a:ext uri="{FF2B5EF4-FFF2-40B4-BE49-F238E27FC236}">
                <a16:creationId xmlns:a16="http://schemas.microsoft.com/office/drawing/2014/main" id="{658FFC6F-1961-430E-8796-A58F939A03B4}"/>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874362A1-5FDD-4563-A01A-EE40C8A21B33}"/>
              </a:ext>
            </a:extLst>
          </p:cNvPr>
          <p:cNvPicPr>
            <a:picLocks noChangeAspect="1"/>
          </p:cNvPicPr>
          <p:nvPr/>
        </p:nvPicPr>
        <p:blipFill>
          <a:blip r:embed="rId3"/>
          <a:stretch>
            <a:fillRect/>
          </a:stretch>
        </p:blipFill>
        <p:spPr>
          <a:xfrm>
            <a:off x="5562601" y="2881724"/>
            <a:ext cx="1958124" cy="1597806"/>
          </a:xfrm>
          <a:prstGeom prst="rect">
            <a:avLst/>
          </a:prstGeom>
        </p:spPr>
      </p:pic>
      <p:pic>
        <p:nvPicPr>
          <p:cNvPr id="6" name="Picture 5">
            <a:extLst>
              <a:ext uri="{FF2B5EF4-FFF2-40B4-BE49-F238E27FC236}">
                <a16:creationId xmlns:a16="http://schemas.microsoft.com/office/drawing/2014/main" id="{71CE2B33-868E-45FA-B290-FD4E4766C3C5}"/>
              </a:ext>
            </a:extLst>
          </p:cNvPr>
          <p:cNvPicPr>
            <a:picLocks noChangeAspect="1"/>
          </p:cNvPicPr>
          <p:nvPr/>
        </p:nvPicPr>
        <p:blipFill>
          <a:blip r:embed="rId4"/>
          <a:stretch>
            <a:fillRect/>
          </a:stretch>
        </p:blipFill>
        <p:spPr>
          <a:xfrm>
            <a:off x="5533505" y="4401411"/>
            <a:ext cx="2061309" cy="1770789"/>
          </a:xfrm>
          <a:prstGeom prst="rect">
            <a:avLst/>
          </a:prstGeom>
        </p:spPr>
      </p:pic>
    </p:spTree>
    <p:extLst>
      <p:ext uri="{BB962C8B-B14F-4D97-AF65-F5344CB8AC3E}">
        <p14:creationId xmlns:p14="http://schemas.microsoft.com/office/powerpoint/2010/main" val="207606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6A8F4F-3203-42E2-B3C1-5D465A1B636F}"/>
              </a:ext>
            </a:extLst>
          </p:cNvPr>
          <p:cNvSpPr>
            <a:spLocks noGrp="1"/>
          </p:cNvSpPr>
          <p:nvPr>
            <p:ph type="title"/>
          </p:nvPr>
        </p:nvSpPr>
        <p:spPr/>
        <p:txBody>
          <a:bodyPr/>
          <a:lstStyle/>
          <a:p>
            <a:r>
              <a:rPr lang="en-US" dirty="0"/>
              <a:t>Game Design – Build Application</a:t>
            </a:r>
          </a:p>
        </p:txBody>
      </p:sp>
      <p:pic>
        <p:nvPicPr>
          <p:cNvPr id="10" name="Content Placeholder 9">
            <a:extLst>
              <a:ext uri="{FF2B5EF4-FFF2-40B4-BE49-F238E27FC236}">
                <a16:creationId xmlns:a16="http://schemas.microsoft.com/office/drawing/2014/main" id="{C79C3E07-3320-42DE-AEDC-0242AA60220F}"/>
              </a:ext>
            </a:extLst>
          </p:cNvPr>
          <p:cNvPicPr>
            <a:picLocks noGrp="1" noChangeAspect="1"/>
          </p:cNvPicPr>
          <p:nvPr>
            <p:ph idx="1"/>
          </p:nvPr>
        </p:nvPicPr>
        <p:blipFill>
          <a:blip r:embed="rId2"/>
          <a:stretch>
            <a:fillRect/>
          </a:stretch>
        </p:blipFill>
        <p:spPr>
          <a:xfrm>
            <a:off x="1905000" y="2016789"/>
            <a:ext cx="4700587" cy="3133725"/>
          </a:xfrm>
        </p:spPr>
      </p:pic>
      <p:sp>
        <p:nvSpPr>
          <p:cNvPr id="6" name="Footer Placeholder 5">
            <a:extLst>
              <a:ext uri="{FF2B5EF4-FFF2-40B4-BE49-F238E27FC236}">
                <a16:creationId xmlns:a16="http://schemas.microsoft.com/office/drawing/2014/main" id="{717761D3-D012-4938-BC9C-0B7F00737D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E91718-D12B-494C-AD1A-F3569167478E}"/>
              </a:ext>
            </a:extLst>
          </p:cNvPr>
          <p:cNvSpPr>
            <a:spLocks noGrp="1"/>
          </p:cNvSpPr>
          <p:nvPr>
            <p:ph type="sldNum" sz="quarter" idx="12"/>
          </p:nvPr>
        </p:nvSpPr>
        <p:spPr/>
        <p:txBody>
          <a:bodyPr/>
          <a:lstStyle/>
          <a:p>
            <a:fld id="{BFEBEB0A-9E3D-4B14-9782-E2AE3DA60D96}" type="slidenum">
              <a:rPr lang="en-US" smtClean="0"/>
              <a:pPr/>
              <a:t>13</a:t>
            </a:fld>
            <a:endParaRPr lang="en-US" dirty="0"/>
          </a:p>
        </p:txBody>
      </p:sp>
    </p:spTree>
    <p:extLst>
      <p:ext uri="{BB962C8B-B14F-4D97-AF65-F5344CB8AC3E}">
        <p14:creationId xmlns:p14="http://schemas.microsoft.com/office/powerpoint/2010/main" val="409972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B0D51C-514C-443B-99E8-AC6829303CEF}"/>
              </a:ext>
            </a:extLst>
          </p:cNvPr>
          <p:cNvSpPr>
            <a:spLocks noGrp="1"/>
          </p:cNvSpPr>
          <p:nvPr>
            <p:ph type="title"/>
          </p:nvPr>
        </p:nvSpPr>
        <p:spPr/>
        <p:txBody>
          <a:bodyPr/>
          <a:lstStyle/>
          <a:p>
            <a:r>
              <a:rPr lang="en-US" dirty="0"/>
              <a:t>Game Design – Build Application</a:t>
            </a:r>
          </a:p>
        </p:txBody>
      </p:sp>
      <p:sp>
        <p:nvSpPr>
          <p:cNvPr id="8" name="Content Placeholder 7">
            <a:extLst>
              <a:ext uri="{FF2B5EF4-FFF2-40B4-BE49-F238E27FC236}">
                <a16:creationId xmlns:a16="http://schemas.microsoft.com/office/drawing/2014/main" id="{32F1B05C-03F8-4B3C-A7C2-E252EB93E6AD}"/>
              </a:ext>
            </a:extLst>
          </p:cNvPr>
          <p:cNvSpPr>
            <a:spLocks noGrp="1"/>
          </p:cNvSpPr>
          <p:nvPr>
            <p:ph sz="half" idx="1"/>
          </p:nvPr>
        </p:nvSpPr>
        <p:spPr>
          <a:xfrm>
            <a:off x="457200" y="1676400"/>
            <a:ext cx="3962400" cy="4495800"/>
          </a:xfrm>
        </p:spPr>
        <p:txBody>
          <a:bodyPr/>
          <a:lstStyle/>
          <a:p>
            <a:r>
              <a:rPr lang="en-US" dirty="0"/>
              <a:t>Game design </a:t>
            </a:r>
          </a:p>
          <a:p>
            <a:pPr lvl="1"/>
            <a:r>
              <a:rPr lang="en-US" dirty="0"/>
              <a:t>Pointer</a:t>
            </a:r>
          </a:p>
          <a:p>
            <a:pPr lvl="2"/>
            <a:r>
              <a:rPr lang="en-US" dirty="0"/>
              <a:t>Changes color when clicked to give visual feedback on experienced delay according to input.</a:t>
            </a:r>
          </a:p>
          <a:p>
            <a:pPr lvl="2"/>
            <a:r>
              <a:rPr lang="en-US" dirty="0"/>
              <a:t>Triangle shape with top tip of triangle as co-ordinates.</a:t>
            </a:r>
          </a:p>
          <a:p>
            <a:pPr lvl="1"/>
            <a:endParaRPr lang="en-US" dirty="0"/>
          </a:p>
          <a:p>
            <a:pPr lvl="1"/>
            <a:endParaRPr lang="en-US" dirty="0"/>
          </a:p>
          <a:p>
            <a:pPr lvl="1"/>
            <a:endParaRPr lang="en-US" dirty="0"/>
          </a:p>
        </p:txBody>
      </p:sp>
      <p:pic>
        <p:nvPicPr>
          <p:cNvPr id="11" name="Content Placeholder 10">
            <a:extLst>
              <a:ext uri="{FF2B5EF4-FFF2-40B4-BE49-F238E27FC236}">
                <a16:creationId xmlns:a16="http://schemas.microsoft.com/office/drawing/2014/main" id="{CB9AB1EC-AD4C-4358-ABFC-04650BE4F6CC}"/>
              </a:ext>
            </a:extLst>
          </p:cNvPr>
          <p:cNvPicPr>
            <a:picLocks noGrp="1" noChangeAspect="1"/>
          </p:cNvPicPr>
          <p:nvPr>
            <p:ph sz="half" idx="2"/>
          </p:nvPr>
        </p:nvPicPr>
        <p:blipFill>
          <a:blip r:embed="rId2"/>
          <a:stretch>
            <a:fillRect/>
          </a:stretch>
        </p:blipFill>
        <p:spPr>
          <a:xfrm>
            <a:off x="4419600" y="2067965"/>
            <a:ext cx="2152140" cy="2087502"/>
          </a:xfrm>
          <a:prstGeom prst="rect">
            <a:avLst/>
          </a:prstGeom>
        </p:spPr>
      </p:pic>
      <p:sp>
        <p:nvSpPr>
          <p:cNvPr id="5" name="Slide Number Placeholder 4">
            <a:extLst>
              <a:ext uri="{FF2B5EF4-FFF2-40B4-BE49-F238E27FC236}">
                <a16:creationId xmlns:a16="http://schemas.microsoft.com/office/drawing/2014/main" id="{E65B1DB0-ADF5-4A29-B721-7C0532B55912}"/>
              </a:ext>
            </a:extLst>
          </p:cNvPr>
          <p:cNvSpPr>
            <a:spLocks noGrp="1"/>
          </p:cNvSpPr>
          <p:nvPr>
            <p:ph type="sldNum" sz="quarter" idx="12"/>
          </p:nvPr>
        </p:nvSpPr>
        <p:spPr/>
        <p:txBody>
          <a:bodyPr/>
          <a:lstStyle/>
          <a:p>
            <a:fld id="{BFEBEB0A-9E3D-4B14-9782-E2AE3DA60D96}" type="slidenum">
              <a:rPr lang="en-US" smtClean="0"/>
              <a:pPr/>
              <a:t>14</a:t>
            </a:fld>
            <a:endParaRPr lang="en-US" dirty="0"/>
          </a:p>
        </p:txBody>
      </p:sp>
      <p:sp>
        <p:nvSpPr>
          <p:cNvPr id="6" name="Footer Placeholder 5">
            <a:extLst>
              <a:ext uri="{FF2B5EF4-FFF2-40B4-BE49-F238E27FC236}">
                <a16:creationId xmlns:a16="http://schemas.microsoft.com/office/drawing/2014/main" id="{FD30A9C1-B7E8-4377-97EC-E470BDD3D2B9}"/>
              </a:ext>
            </a:extLst>
          </p:cNvPr>
          <p:cNvSpPr>
            <a:spLocks noGrp="1"/>
          </p:cNvSpPr>
          <p:nvPr>
            <p:ph type="ftr" sz="quarter" idx="11"/>
          </p:nvPr>
        </p:nvSpPr>
        <p:spPr/>
        <p:txBody>
          <a:bodyPr/>
          <a:lstStyle/>
          <a:p>
            <a:endParaRPr lang="en-US" dirty="0"/>
          </a:p>
        </p:txBody>
      </p:sp>
      <p:pic>
        <p:nvPicPr>
          <p:cNvPr id="12" name="Picture 11" descr="Icon&#10;&#10;Description automatically generated">
            <a:extLst>
              <a:ext uri="{FF2B5EF4-FFF2-40B4-BE49-F238E27FC236}">
                <a16:creationId xmlns:a16="http://schemas.microsoft.com/office/drawing/2014/main" id="{2607F670-41C6-4EF1-84F3-EADA5EAFA996}"/>
              </a:ext>
            </a:extLst>
          </p:cNvPr>
          <p:cNvPicPr/>
          <p:nvPr/>
        </p:nvPicPr>
        <p:blipFill>
          <a:blip r:embed="rId3">
            <a:extLst>
              <a:ext uri="{28A0092B-C50C-407E-A947-70E740481C1C}">
                <a14:useLocalDpi xmlns:a14="http://schemas.microsoft.com/office/drawing/2010/main" val="0"/>
              </a:ext>
            </a:extLst>
          </a:blip>
          <a:stretch>
            <a:fillRect/>
          </a:stretch>
        </p:blipFill>
        <p:spPr>
          <a:xfrm>
            <a:off x="6571740" y="2067965"/>
            <a:ext cx="2477135" cy="2047875"/>
          </a:xfrm>
          <a:prstGeom prst="rect">
            <a:avLst/>
          </a:prstGeom>
        </p:spPr>
      </p:pic>
    </p:spTree>
    <p:extLst>
      <p:ext uri="{BB962C8B-B14F-4D97-AF65-F5344CB8AC3E}">
        <p14:creationId xmlns:p14="http://schemas.microsoft.com/office/powerpoint/2010/main" val="386884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B0D51C-514C-443B-99E8-AC6829303CEF}"/>
              </a:ext>
            </a:extLst>
          </p:cNvPr>
          <p:cNvSpPr>
            <a:spLocks noGrp="1"/>
          </p:cNvSpPr>
          <p:nvPr>
            <p:ph type="title"/>
          </p:nvPr>
        </p:nvSpPr>
        <p:spPr/>
        <p:txBody>
          <a:bodyPr/>
          <a:lstStyle/>
          <a:p>
            <a:r>
              <a:rPr lang="en-US" dirty="0"/>
              <a:t>Game Design – Build Application</a:t>
            </a:r>
          </a:p>
        </p:txBody>
      </p:sp>
      <p:sp>
        <p:nvSpPr>
          <p:cNvPr id="8" name="Content Placeholder 7">
            <a:extLst>
              <a:ext uri="{FF2B5EF4-FFF2-40B4-BE49-F238E27FC236}">
                <a16:creationId xmlns:a16="http://schemas.microsoft.com/office/drawing/2014/main" id="{32F1B05C-03F8-4B3C-A7C2-E252EB93E6AD}"/>
              </a:ext>
            </a:extLst>
          </p:cNvPr>
          <p:cNvSpPr>
            <a:spLocks noGrp="1"/>
          </p:cNvSpPr>
          <p:nvPr>
            <p:ph sz="half" idx="1"/>
          </p:nvPr>
        </p:nvSpPr>
        <p:spPr>
          <a:xfrm>
            <a:off x="457200" y="1676400"/>
            <a:ext cx="3962400" cy="4495800"/>
          </a:xfrm>
        </p:spPr>
        <p:txBody>
          <a:bodyPr/>
          <a:lstStyle/>
          <a:p>
            <a:r>
              <a:rPr lang="en-US" dirty="0"/>
              <a:t>Game design </a:t>
            </a:r>
          </a:p>
          <a:p>
            <a:pPr lvl="1"/>
            <a:r>
              <a:rPr lang="en-US" dirty="0"/>
              <a:t>Target</a:t>
            </a:r>
          </a:p>
          <a:p>
            <a:pPr lvl="2"/>
            <a:r>
              <a:rPr lang="en-US" dirty="0"/>
              <a:t>circle shape which is red in color.</a:t>
            </a:r>
          </a:p>
          <a:p>
            <a:pPr lvl="2"/>
            <a:r>
              <a:rPr lang="en-US" dirty="0"/>
              <a:t>Moves with constant velocity along a straight line and then bounces in a direction of equal angle.</a:t>
            </a:r>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E65B1DB0-ADF5-4A29-B721-7C0532B55912}"/>
              </a:ext>
            </a:extLst>
          </p:cNvPr>
          <p:cNvSpPr>
            <a:spLocks noGrp="1"/>
          </p:cNvSpPr>
          <p:nvPr>
            <p:ph type="sldNum" sz="quarter" idx="12"/>
          </p:nvPr>
        </p:nvSpPr>
        <p:spPr/>
        <p:txBody>
          <a:bodyPr/>
          <a:lstStyle/>
          <a:p>
            <a:fld id="{BFEBEB0A-9E3D-4B14-9782-E2AE3DA60D96}" type="slidenum">
              <a:rPr lang="en-US" smtClean="0"/>
              <a:pPr/>
              <a:t>15</a:t>
            </a:fld>
            <a:endParaRPr lang="en-US" dirty="0"/>
          </a:p>
        </p:txBody>
      </p:sp>
      <p:sp>
        <p:nvSpPr>
          <p:cNvPr id="6" name="Footer Placeholder 5">
            <a:extLst>
              <a:ext uri="{FF2B5EF4-FFF2-40B4-BE49-F238E27FC236}">
                <a16:creationId xmlns:a16="http://schemas.microsoft.com/office/drawing/2014/main" id="{FD30A9C1-B7E8-4377-97EC-E470BDD3D2B9}"/>
              </a:ext>
            </a:extLst>
          </p:cNvPr>
          <p:cNvSpPr>
            <a:spLocks noGrp="1"/>
          </p:cNvSpPr>
          <p:nvPr>
            <p:ph type="ftr" sz="quarter" idx="11"/>
          </p:nvPr>
        </p:nvSpPr>
        <p:spPr/>
        <p:txBody>
          <a:bodyPr/>
          <a:lstStyle/>
          <a:p>
            <a:endParaRPr lang="en-US" dirty="0"/>
          </a:p>
        </p:txBody>
      </p:sp>
      <p:pic>
        <p:nvPicPr>
          <p:cNvPr id="7" name="Content Placeholder 6" descr="Polygon&#10;&#10;Description automatically generated with low confidence">
            <a:extLst>
              <a:ext uri="{FF2B5EF4-FFF2-40B4-BE49-F238E27FC236}">
                <a16:creationId xmlns:a16="http://schemas.microsoft.com/office/drawing/2014/main" id="{2BE693CA-D327-43E1-9AC0-318C5ECB3855}"/>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3429000"/>
            <a:ext cx="3334215" cy="2019582"/>
          </a:xfrm>
          <a:prstGeom prst="rect">
            <a:avLst/>
          </a:prstGeom>
        </p:spPr>
      </p:pic>
      <p:pic>
        <p:nvPicPr>
          <p:cNvPr id="3" name="Picture 2" descr="A picture containing text, clock&#10;&#10;Description automatically generated">
            <a:extLst>
              <a:ext uri="{FF2B5EF4-FFF2-40B4-BE49-F238E27FC236}">
                <a16:creationId xmlns:a16="http://schemas.microsoft.com/office/drawing/2014/main" id="{54DA5681-69D3-41DE-B639-72B02D328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20" y="1499756"/>
            <a:ext cx="2381774" cy="1958616"/>
          </a:xfrm>
          <a:prstGeom prst="rect">
            <a:avLst/>
          </a:prstGeom>
        </p:spPr>
      </p:pic>
    </p:spTree>
    <p:extLst>
      <p:ext uri="{BB962C8B-B14F-4D97-AF65-F5344CB8AC3E}">
        <p14:creationId xmlns:p14="http://schemas.microsoft.com/office/powerpoint/2010/main" val="245291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0EF1-7EF1-4418-B288-12E8A11117E2}"/>
              </a:ext>
            </a:extLst>
          </p:cNvPr>
          <p:cNvSpPr>
            <a:spLocks noGrp="1"/>
          </p:cNvSpPr>
          <p:nvPr>
            <p:ph type="title"/>
          </p:nvPr>
        </p:nvSpPr>
        <p:spPr/>
        <p:txBody>
          <a:bodyPr/>
          <a:lstStyle/>
          <a:p>
            <a:r>
              <a:rPr lang="en-US" dirty="0"/>
              <a:t>Game Design – Build Application</a:t>
            </a:r>
          </a:p>
        </p:txBody>
      </p:sp>
      <p:sp>
        <p:nvSpPr>
          <p:cNvPr id="8" name="Content Placeholder 7">
            <a:extLst>
              <a:ext uri="{FF2B5EF4-FFF2-40B4-BE49-F238E27FC236}">
                <a16:creationId xmlns:a16="http://schemas.microsoft.com/office/drawing/2014/main" id="{32F1B05C-03F8-4B3C-A7C2-E252EB93E6AD}"/>
              </a:ext>
            </a:extLst>
          </p:cNvPr>
          <p:cNvSpPr>
            <a:spLocks noGrp="1"/>
          </p:cNvSpPr>
          <p:nvPr>
            <p:ph idx="1"/>
          </p:nvPr>
        </p:nvSpPr>
        <p:spPr/>
        <p:txBody>
          <a:bodyPr>
            <a:normAutofit fontScale="92500"/>
          </a:bodyPr>
          <a:lstStyle/>
          <a:p>
            <a:r>
              <a:rPr lang="en-US" dirty="0"/>
              <a:t>Game design </a:t>
            </a:r>
          </a:p>
          <a:p>
            <a:pPr lvl="1"/>
            <a:r>
              <a:rPr lang="en-US" dirty="0"/>
              <a:t>Delay</a:t>
            </a:r>
          </a:p>
          <a:p>
            <a:pPr lvl="2"/>
            <a:r>
              <a:rPr lang="en-US" dirty="0"/>
              <a:t>All player action was delayed such as dragging and clicking to simulate local latency or latency as in a cloud environment</a:t>
            </a:r>
          </a:p>
          <a:p>
            <a:r>
              <a:rPr lang="en-US" dirty="0"/>
              <a:t>Game rounds:</a:t>
            </a:r>
          </a:p>
          <a:p>
            <a:r>
              <a:rPr lang="en-US" dirty="0"/>
              <a:t>Game allows to vary speed, latency and target size. </a:t>
            </a:r>
          </a:p>
          <a:p>
            <a:r>
              <a:rPr lang="en-US" dirty="0"/>
              <a:t>User was asked quality of experience question once for each setting. </a:t>
            </a:r>
          </a:p>
          <a:p>
            <a:r>
              <a:rPr lang="en-US" dirty="0"/>
              <a:t>How was the previous game session? (Enter a number [1-5])", "1.Bad  2.Poor  3.Fair  4.Good  5.Excellent”)</a:t>
            </a:r>
          </a:p>
          <a:p>
            <a:pPr marL="320040" lvl="1" indent="0">
              <a:buNone/>
            </a:pPr>
            <a:r>
              <a:rPr lang="en-US" dirty="0"/>
              <a:t>       </a:t>
            </a:r>
          </a:p>
          <a:p>
            <a:pPr lvl="1"/>
            <a:endParaRPr lang="en-US" dirty="0"/>
          </a:p>
          <a:p>
            <a:pPr lvl="1"/>
            <a:endParaRPr lang="en-US" dirty="0"/>
          </a:p>
          <a:p>
            <a:pPr lvl="1"/>
            <a:endParaRPr lang="en-US" dirty="0"/>
          </a:p>
        </p:txBody>
      </p:sp>
      <p:sp>
        <p:nvSpPr>
          <p:cNvPr id="6" name="Footer Placeholder 5">
            <a:extLst>
              <a:ext uri="{FF2B5EF4-FFF2-40B4-BE49-F238E27FC236}">
                <a16:creationId xmlns:a16="http://schemas.microsoft.com/office/drawing/2014/main" id="{FD30A9C1-B7E8-4377-97EC-E470BDD3D2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5B1DB0-ADF5-4A29-B721-7C0532B55912}"/>
              </a:ext>
            </a:extLst>
          </p:cNvPr>
          <p:cNvSpPr>
            <a:spLocks noGrp="1"/>
          </p:cNvSpPr>
          <p:nvPr>
            <p:ph type="sldNum" sz="quarter" idx="12"/>
          </p:nvPr>
        </p:nvSpPr>
        <p:spPr/>
        <p:txBody>
          <a:bodyPr/>
          <a:lstStyle/>
          <a:p>
            <a:fld id="{BFEBEB0A-9E3D-4B14-9782-E2AE3DA60D96}" type="slidenum">
              <a:rPr lang="en-US" smtClean="0"/>
              <a:pPr/>
              <a:t>16</a:t>
            </a:fld>
            <a:endParaRPr lang="en-US" dirty="0"/>
          </a:p>
        </p:txBody>
      </p:sp>
    </p:spTree>
    <p:extLst>
      <p:ext uri="{BB962C8B-B14F-4D97-AF65-F5344CB8AC3E}">
        <p14:creationId xmlns:p14="http://schemas.microsoft.com/office/powerpoint/2010/main" val="106291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354E-3AB3-4910-AB49-A1BEED46ED3C}"/>
              </a:ext>
            </a:extLst>
          </p:cNvPr>
          <p:cNvSpPr>
            <a:spLocks noGrp="1"/>
          </p:cNvSpPr>
          <p:nvPr>
            <p:ph type="title"/>
          </p:nvPr>
        </p:nvSpPr>
        <p:spPr/>
        <p:txBody>
          <a:bodyPr/>
          <a:lstStyle/>
          <a:p>
            <a:r>
              <a:rPr lang="en-US" dirty="0"/>
              <a:t>Game Design – Build Application</a:t>
            </a:r>
          </a:p>
        </p:txBody>
      </p:sp>
      <p:sp>
        <p:nvSpPr>
          <p:cNvPr id="3" name="Content Placeholder 2">
            <a:extLst>
              <a:ext uri="{FF2B5EF4-FFF2-40B4-BE49-F238E27FC236}">
                <a16:creationId xmlns:a16="http://schemas.microsoft.com/office/drawing/2014/main" id="{C92F853C-962F-48D7-8D23-0CA09C270266}"/>
              </a:ext>
            </a:extLst>
          </p:cNvPr>
          <p:cNvSpPr>
            <a:spLocks noGrp="1"/>
          </p:cNvSpPr>
          <p:nvPr>
            <p:ph idx="1"/>
          </p:nvPr>
        </p:nvSpPr>
        <p:spPr/>
        <p:txBody>
          <a:bodyPr/>
          <a:lstStyle/>
          <a:p>
            <a:r>
              <a:rPr lang="en-US" dirty="0"/>
              <a:t>Data</a:t>
            </a:r>
          </a:p>
          <a:p>
            <a:pPr lvl="1"/>
            <a:r>
              <a:rPr lang="en-US" dirty="0"/>
              <a:t>Data was stored in JSON format and downloaded to the devices. Metrics stored include </a:t>
            </a:r>
            <a:r>
              <a:rPr lang="en-US" dirty="0" err="1"/>
              <a:t>x,y</a:t>
            </a:r>
            <a:r>
              <a:rPr lang="en-US" dirty="0"/>
              <a:t> coordinates , selection time, number of clicks, </a:t>
            </a:r>
            <a:r>
              <a:rPr lang="en-US" dirty="0" err="1"/>
              <a:t>qoe</a:t>
            </a:r>
            <a:r>
              <a:rPr lang="en-US" dirty="0"/>
              <a:t> scores, target bounces, overlap condition. </a:t>
            </a:r>
          </a:p>
        </p:txBody>
      </p:sp>
      <p:sp>
        <p:nvSpPr>
          <p:cNvPr id="4" name="Footer Placeholder 3">
            <a:extLst>
              <a:ext uri="{FF2B5EF4-FFF2-40B4-BE49-F238E27FC236}">
                <a16:creationId xmlns:a16="http://schemas.microsoft.com/office/drawing/2014/main" id="{FF5FA981-B9DB-4F40-B66A-3CD285F93C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72B03A-68AF-4AEB-AB95-0A36F2CF5AEC}"/>
              </a:ext>
            </a:extLst>
          </p:cNvPr>
          <p:cNvSpPr>
            <a:spLocks noGrp="1"/>
          </p:cNvSpPr>
          <p:nvPr>
            <p:ph type="sldNum" sz="quarter" idx="12"/>
          </p:nvPr>
        </p:nvSpPr>
        <p:spPr/>
        <p:txBody>
          <a:bodyPr/>
          <a:lstStyle/>
          <a:p>
            <a:fld id="{963B0023-0CED-47F7-85AE-654F0B232C29}" type="slidenum">
              <a:rPr lang="en-US" smtClean="0"/>
              <a:pPr/>
              <a:t>17</a:t>
            </a:fld>
            <a:endParaRPr lang="en-US" dirty="0"/>
          </a:p>
        </p:txBody>
      </p:sp>
      <p:pic>
        <p:nvPicPr>
          <p:cNvPr id="6" name="Picture 5" descr="Text&#10;&#10;Description automatically generated">
            <a:extLst>
              <a:ext uri="{FF2B5EF4-FFF2-40B4-BE49-F238E27FC236}">
                <a16:creationId xmlns:a16="http://schemas.microsoft.com/office/drawing/2014/main" id="{021675EB-CE63-43A9-8478-07FABC8F7016}"/>
              </a:ext>
            </a:extLst>
          </p:cNvPr>
          <p:cNvPicPr/>
          <p:nvPr/>
        </p:nvPicPr>
        <p:blipFill>
          <a:blip r:embed="rId2">
            <a:extLst>
              <a:ext uri="{28A0092B-C50C-407E-A947-70E740481C1C}">
                <a14:useLocalDpi xmlns:a14="http://schemas.microsoft.com/office/drawing/2010/main" val="0"/>
              </a:ext>
            </a:extLst>
          </a:blip>
          <a:stretch>
            <a:fillRect/>
          </a:stretch>
        </p:blipFill>
        <p:spPr>
          <a:xfrm>
            <a:off x="1524000" y="3576918"/>
            <a:ext cx="2514600" cy="2214282"/>
          </a:xfrm>
          <a:prstGeom prst="rect">
            <a:avLst/>
          </a:prstGeom>
        </p:spPr>
      </p:pic>
      <p:pic>
        <p:nvPicPr>
          <p:cNvPr id="7" name="Picture 6">
            <a:extLst>
              <a:ext uri="{FF2B5EF4-FFF2-40B4-BE49-F238E27FC236}">
                <a16:creationId xmlns:a16="http://schemas.microsoft.com/office/drawing/2014/main" id="{A1A57432-3C74-46A2-BCE3-84E43236D5CD}"/>
              </a:ext>
            </a:extLst>
          </p:cNvPr>
          <p:cNvPicPr>
            <a:picLocks noChangeAspect="1"/>
          </p:cNvPicPr>
          <p:nvPr/>
        </p:nvPicPr>
        <p:blipFill>
          <a:blip r:embed="rId3"/>
          <a:stretch>
            <a:fillRect/>
          </a:stretch>
        </p:blipFill>
        <p:spPr>
          <a:xfrm>
            <a:off x="5257802" y="3576918"/>
            <a:ext cx="2957474" cy="2362200"/>
          </a:xfrm>
          <a:prstGeom prst="rect">
            <a:avLst/>
          </a:prstGeom>
        </p:spPr>
      </p:pic>
    </p:spTree>
    <p:extLst>
      <p:ext uri="{BB962C8B-B14F-4D97-AF65-F5344CB8AC3E}">
        <p14:creationId xmlns:p14="http://schemas.microsoft.com/office/powerpoint/2010/main" val="372123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Game Design- Demo</a:t>
            </a:r>
          </a:p>
        </p:txBody>
      </p:sp>
      <p:sp>
        <p:nvSpPr>
          <p:cNvPr id="6" name="Content Placeholder 5">
            <a:extLst>
              <a:ext uri="{FF2B5EF4-FFF2-40B4-BE49-F238E27FC236}">
                <a16:creationId xmlns:a16="http://schemas.microsoft.com/office/drawing/2014/main" id="{9EDECE68-1A45-4EAF-AD9A-8371EE8833D1}"/>
              </a:ext>
            </a:extLst>
          </p:cNvPr>
          <p:cNvSpPr>
            <a:spLocks noGrp="1"/>
          </p:cNvSpPr>
          <p:nvPr>
            <p:ph idx="1"/>
          </p:nvPr>
        </p:nvSpPr>
        <p:spPr/>
        <p:txBody>
          <a:bodyPr/>
          <a:lstStyle/>
          <a:p>
            <a:r>
              <a:rPr lang="en-US" dirty="0">
                <a:hlinkClick r:id="rId2"/>
              </a:rPr>
              <a:t>https://users.wpi.edu/~akundu/</a:t>
            </a:r>
            <a:r>
              <a:rPr lang="en-US" dirty="0"/>
              <a:t> </a:t>
            </a:r>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BFEBEB0A-9E3D-4B14-9782-E2AE3DA60D96}" type="slidenum">
              <a:rPr lang="en-US" smtClean="0"/>
              <a:pPr/>
              <a:t>18</a:t>
            </a:fld>
            <a:endParaRPr lang="en-US"/>
          </a:p>
        </p:txBody>
      </p:sp>
      <p:pic>
        <p:nvPicPr>
          <p:cNvPr id="2" name="Picture 1">
            <a:extLst>
              <a:ext uri="{FF2B5EF4-FFF2-40B4-BE49-F238E27FC236}">
                <a16:creationId xmlns:a16="http://schemas.microsoft.com/office/drawing/2014/main" id="{E9E9777D-7C25-4DE9-9C09-FC948EC7495C}"/>
              </a:ext>
            </a:extLst>
          </p:cNvPr>
          <p:cNvPicPr>
            <a:picLocks noChangeAspect="1"/>
          </p:cNvPicPr>
          <p:nvPr/>
        </p:nvPicPr>
        <p:blipFill>
          <a:blip r:embed="rId3"/>
          <a:stretch>
            <a:fillRect/>
          </a:stretch>
        </p:blipFill>
        <p:spPr>
          <a:xfrm>
            <a:off x="0" y="2804611"/>
            <a:ext cx="6248400" cy="3535864"/>
          </a:xfrm>
          <a:prstGeom prst="rect">
            <a:avLst/>
          </a:prstGeom>
        </p:spPr>
      </p:pic>
    </p:spTree>
    <p:extLst>
      <p:ext uri="{BB962C8B-B14F-4D97-AF65-F5344CB8AC3E}">
        <p14:creationId xmlns:p14="http://schemas.microsoft.com/office/powerpoint/2010/main" val="26596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4DC5-40BF-4A34-B0EB-9343154AB921}"/>
              </a:ext>
            </a:extLst>
          </p:cNvPr>
          <p:cNvSpPr>
            <a:spLocks noGrp="1"/>
          </p:cNvSpPr>
          <p:nvPr>
            <p:ph type="title"/>
          </p:nvPr>
        </p:nvSpPr>
        <p:spPr/>
        <p:txBody>
          <a:bodyPr/>
          <a:lstStyle/>
          <a:p>
            <a:r>
              <a:rPr lang="en-US" dirty="0"/>
              <a:t>Game Design – Design Study</a:t>
            </a:r>
          </a:p>
        </p:txBody>
      </p:sp>
      <p:graphicFrame>
        <p:nvGraphicFramePr>
          <p:cNvPr id="6" name="Content Placeholder 5">
            <a:extLst>
              <a:ext uri="{FF2B5EF4-FFF2-40B4-BE49-F238E27FC236}">
                <a16:creationId xmlns:a16="http://schemas.microsoft.com/office/drawing/2014/main" id="{35A4F640-DC4B-4F51-A06C-E24B5C8C38FE}"/>
              </a:ext>
            </a:extLst>
          </p:cNvPr>
          <p:cNvGraphicFramePr>
            <a:graphicFrameLocks noGrp="1"/>
          </p:cNvGraphicFramePr>
          <p:nvPr>
            <p:ph idx="1"/>
            <p:extLst>
              <p:ext uri="{D42A27DB-BD31-4B8C-83A1-F6EECF244321}">
                <p14:modId xmlns:p14="http://schemas.microsoft.com/office/powerpoint/2010/main" val="2501674167"/>
              </p:ext>
            </p:extLst>
          </p:nvPr>
        </p:nvGraphicFramePr>
        <p:xfrm>
          <a:off x="1676400" y="2819400"/>
          <a:ext cx="5772786" cy="1650047"/>
        </p:xfrm>
        <a:graphic>
          <a:graphicData uri="http://schemas.openxmlformats.org/drawingml/2006/table">
            <a:tbl>
              <a:tblPr firstRow="1" firstCol="1" bandRow="1">
                <a:tableStyleId>{5C22544A-7EE6-4342-B048-85BDC9FD1C3A}</a:tableStyleId>
              </a:tblPr>
              <a:tblGrid>
                <a:gridCol w="1442878">
                  <a:extLst>
                    <a:ext uri="{9D8B030D-6E8A-4147-A177-3AD203B41FA5}">
                      <a16:colId xmlns:a16="http://schemas.microsoft.com/office/drawing/2014/main" val="1404438070"/>
                    </a:ext>
                  </a:extLst>
                </a:gridCol>
                <a:gridCol w="1442878">
                  <a:extLst>
                    <a:ext uri="{9D8B030D-6E8A-4147-A177-3AD203B41FA5}">
                      <a16:colId xmlns:a16="http://schemas.microsoft.com/office/drawing/2014/main" val="706427408"/>
                    </a:ext>
                  </a:extLst>
                </a:gridCol>
                <a:gridCol w="1443515">
                  <a:extLst>
                    <a:ext uri="{9D8B030D-6E8A-4147-A177-3AD203B41FA5}">
                      <a16:colId xmlns:a16="http://schemas.microsoft.com/office/drawing/2014/main" val="4082544235"/>
                    </a:ext>
                  </a:extLst>
                </a:gridCol>
                <a:gridCol w="1443515">
                  <a:extLst>
                    <a:ext uri="{9D8B030D-6E8A-4147-A177-3AD203B41FA5}">
                      <a16:colId xmlns:a16="http://schemas.microsoft.com/office/drawing/2014/main" val="1341184341"/>
                    </a:ext>
                  </a:extLst>
                </a:gridCol>
              </a:tblGrid>
              <a:tr h="27992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rPr>
                        <a:t>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rPr>
                        <a:t>Medium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885674"/>
                  </a:ext>
                </a:extLst>
              </a:tr>
              <a:tr h="257161">
                <a:tc>
                  <a:txBody>
                    <a:bodyPr/>
                    <a:lstStyle/>
                    <a:p>
                      <a:pPr marL="0" marR="0">
                        <a:lnSpc>
                          <a:spcPct val="107000"/>
                        </a:lnSpc>
                        <a:spcBef>
                          <a:spcPts val="0"/>
                        </a:spcBef>
                        <a:spcAft>
                          <a:spcPts val="0"/>
                        </a:spcAft>
                      </a:pPr>
                      <a:r>
                        <a:rPr lang="en-US" sz="1100" dirty="0">
                          <a:effectLst/>
                        </a:rPr>
                        <a:t>Added Latency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75ms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150ms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7241"/>
                  </a:ext>
                </a:extLst>
              </a:tr>
              <a:tr h="522754">
                <a:tc>
                  <a:txBody>
                    <a:bodyPr/>
                    <a:lstStyle/>
                    <a:p>
                      <a:pPr marL="0" marR="0">
                        <a:lnSpc>
                          <a:spcPct val="107000"/>
                        </a:lnSpc>
                        <a:spcBef>
                          <a:spcPts val="0"/>
                        </a:spcBef>
                        <a:spcAft>
                          <a:spcPts val="0"/>
                        </a:spcAft>
                      </a:pPr>
                      <a:r>
                        <a:rPr lang="en-US" sz="1100">
                          <a:effectLst/>
                        </a:rPr>
                        <a:t>Total Latency Experienced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69ms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144ms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219ms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1832402"/>
                  </a:ext>
                </a:extLst>
              </a:tr>
              <a:tr h="295103">
                <a:tc>
                  <a:txBody>
                    <a:bodyPr/>
                    <a:lstStyle/>
                    <a:p>
                      <a:pPr marL="0" marR="0">
                        <a:lnSpc>
                          <a:spcPct val="107000"/>
                        </a:lnSpc>
                        <a:spcBef>
                          <a:spcPts val="0"/>
                        </a:spcBef>
                        <a:spcAft>
                          <a:spcPts val="0"/>
                        </a:spcAft>
                      </a:pPr>
                      <a:r>
                        <a:rPr lang="en-US" sz="1100">
                          <a:effectLst/>
                        </a:rPr>
                        <a:t>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50px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60px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70px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5881203"/>
                  </a:ext>
                </a:extLst>
              </a:tr>
              <a:tr h="295103">
                <a:tc>
                  <a:txBody>
                    <a:bodyPr/>
                    <a:lstStyle/>
                    <a:p>
                      <a:pPr marL="0" marR="0">
                        <a:lnSpc>
                          <a:spcPct val="107000"/>
                        </a:lnSpc>
                        <a:spcBef>
                          <a:spcPts val="0"/>
                        </a:spcBef>
                        <a:spcAft>
                          <a:spcPts val="0"/>
                        </a:spcAft>
                      </a:pPr>
                      <a:r>
                        <a:rPr lang="en-US" sz="1100">
                          <a:effectLst/>
                        </a:rPr>
                        <a:t>Speed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 px/second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400 px/second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500 px/second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304748"/>
                  </a:ext>
                </a:extLst>
              </a:tr>
            </a:tbl>
          </a:graphicData>
        </a:graphic>
      </p:graphicFrame>
      <p:sp>
        <p:nvSpPr>
          <p:cNvPr id="4" name="Footer Placeholder 3">
            <a:extLst>
              <a:ext uri="{FF2B5EF4-FFF2-40B4-BE49-F238E27FC236}">
                <a16:creationId xmlns:a16="http://schemas.microsoft.com/office/drawing/2014/main" id="{08819B63-8C55-4311-AA2B-CE49191184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862E22-F0E2-4652-8F84-78AD827A4F21}"/>
              </a:ext>
            </a:extLst>
          </p:cNvPr>
          <p:cNvSpPr>
            <a:spLocks noGrp="1"/>
          </p:cNvSpPr>
          <p:nvPr>
            <p:ph type="sldNum" sz="quarter" idx="12"/>
          </p:nvPr>
        </p:nvSpPr>
        <p:spPr/>
        <p:txBody>
          <a:bodyPr/>
          <a:lstStyle/>
          <a:p>
            <a:fld id="{963B0023-0CED-47F7-85AE-654F0B232C29}" type="slidenum">
              <a:rPr lang="en-US" smtClean="0"/>
              <a:pPr/>
              <a:t>19</a:t>
            </a:fld>
            <a:endParaRPr lang="en-US" dirty="0"/>
          </a:p>
        </p:txBody>
      </p:sp>
    </p:spTree>
    <p:extLst>
      <p:ext uri="{BB962C8B-B14F-4D97-AF65-F5344CB8AC3E}">
        <p14:creationId xmlns:p14="http://schemas.microsoft.com/office/powerpoint/2010/main" val="307641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r>
              <a:rPr lang="en-US" dirty="0"/>
              <a:t>Introduction</a:t>
            </a:r>
          </a:p>
        </p:txBody>
      </p:sp>
      <p:sp>
        <p:nvSpPr>
          <p:cNvPr id="499719" name="Rectangle 7"/>
          <p:cNvSpPr>
            <a:spLocks noGrp="1" noChangeArrowheads="1"/>
          </p:cNvSpPr>
          <p:nvPr>
            <p:ph sz="half" idx="1"/>
          </p:nvPr>
        </p:nvSpPr>
        <p:spPr/>
        <p:txBody>
          <a:bodyPr>
            <a:normAutofit/>
          </a:bodyPr>
          <a:lstStyle/>
          <a:p>
            <a:r>
              <a:rPr lang="en-US" dirty="0"/>
              <a:t>Multiple platforms and devices for gaming.</a:t>
            </a:r>
          </a:p>
          <a:p>
            <a:pPr marL="0" indent="0">
              <a:buNone/>
            </a:pPr>
            <a:endParaRPr lang="en-US" dirty="0"/>
          </a:p>
          <a:p>
            <a:r>
              <a:rPr lang="en-US" dirty="0"/>
              <a:t>Different interaction techniques.</a:t>
            </a:r>
          </a:p>
          <a:p>
            <a:pPr marL="0" indent="0">
              <a:buNone/>
            </a:pPr>
            <a:endParaRPr lang="en-US" dirty="0"/>
          </a:p>
          <a:p>
            <a:r>
              <a:rPr lang="en-US" dirty="0"/>
              <a:t>“Does the device matter for task performance?”</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a:t>
            </a:fld>
            <a:endParaRPr lang="en-US" dirty="0"/>
          </a:p>
        </p:txBody>
      </p:sp>
      <p:sp>
        <p:nvSpPr>
          <p:cNvPr id="2" name="Footer Placeholder 1"/>
          <p:cNvSpPr>
            <a:spLocks noGrp="1"/>
          </p:cNvSpPr>
          <p:nvPr>
            <p:ph type="ftr" sz="quarter" idx="11"/>
          </p:nvPr>
        </p:nvSpPr>
        <p:spPr/>
        <p:txBody>
          <a:bodyPr/>
          <a:lstStyle/>
          <a:p>
            <a:endParaRPr lang="en-US" dirty="0"/>
          </a:p>
        </p:txBody>
      </p:sp>
      <p:pic>
        <p:nvPicPr>
          <p:cNvPr id="8" name="Picture 7" descr="A computer on a table&#10;&#10;Description automatically generated with medium confidence">
            <a:extLst>
              <a:ext uri="{FF2B5EF4-FFF2-40B4-BE49-F238E27FC236}">
                <a16:creationId xmlns:a16="http://schemas.microsoft.com/office/drawing/2014/main" id="{71D3716A-3C6F-4EC8-8DA9-A3E19913C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398714"/>
            <a:ext cx="1784721" cy="1338831"/>
          </a:xfrm>
          <a:prstGeom prst="rect">
            <a:avLst/>
          </a:prstGeom>
        </p:spPr>
      </p:pic>
      <p:pic>
        <p:nvPicPr>
          <p:cNvPr id="10" name="Picture 9" descr="A picture containing text, table, indoor, cellphone&#10;&#10;Description automatically generated">
            <a:extLst>
              <a:ext uri="{FF2B5EF4-FFF2-40B4-BE49-F238E27FC236}">
                <a16:creationId xmlns:a16="http://schemas.microsoft.com/office/drawing/2014/main" id="{A6DD0215-2E11-4A9B-917D-D2CA52C80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943419"/>
            <a:ext cx="1784723" cy="1338832"/>
          </a:xfrm>
          <a:prstGeom prst="rect">
            <a:avLst/>
          </a:prstGeom>
        </p:spPr>
      </p:pic>
      <p:pic>
        <p:nvPicPr>
          <p:cNvPr id="12" name="Picture 11" descr="A picture containing indoor, floor, table, sitting&#10;&#10;Description automatically generated">
            <a:extLst>
              <a:ext uri="{FF2B5EF4-FFF2-40B4-BE49-F238E27FC236}">
                <a16:creationId xmlns:a16="http://schemas.microsoft.com/office/drawing/2014/main" id="{C8FB03FF-B52E-4D71-A92E-B0B818D09C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978" y="4537964"/>
            <a:ext cx="1905000" cy="1428750"/>
          </a:xfrm>
          <a:prstGeom prst="rect">
            <a:avLst/>
          </a:prstGeom>
        </p:spPr>
      </p:pic>
      <p:sp>
        <p:nvSpPr>
          <p:cNvPr id="14" name="Content Placeholder 13">
            <a:extLst>
              <a:ext uri="{FF2B5EF4-FFF2-40B4-BE49-F238E27FC236}">
                <a16:creationId xmlns:a16="http://schemas.microsoft.com/office/drawing/2014/main" id="{9B283FBF-2286-41D2-B95D-10CB96204E25}"/>
              </a:ext>
            </a:extLst>
          </p:cNvPr>
          <p:cNvSpPr>
            <a:spLocks noGrp="1"/>
          </p:cNvSpPr>
          <p:nvPr>
            <p:ph sz="half" idx="2"/>
          </p:nvPr>
        </p:nvSpPr>
        <p:spPr>
          <a:xfrm flipH="1">
            <a:off x="8305800" y="3962400"/>
            <a:ext cx="685800" cy="2209800"/>
          </a:xfrm>
        </p:spPr>
        <p:txBody>
          <a:bodyPr>
            <a:normAutofit/>
          </a:bodyPr>
          <a:lstStyle/>
          <a:p>
            <a:endParaRPr lang="en-US" dirty="0"/>
          </a:p>
        </p:txBody>
      </p:sp>
    </p:spTree>
    <p:extLst>
      <p:ext uri="{BB962C8B-B14F-4D97-AF65-F5344CB8AC3E}">
        <p14:creationId xmlns:p14="http://schemas.microsoft.com/office/powerpoint/2010/main" val="56482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3DD-DADD-4BFA-97AA-0182D0FE1782}"/>
              </a:ext>
            </a:extLst>
          </p:cNvPr>
          <p:cNvSpPr>
            <a:spLocks noGrp="1"/>
          </p:cNvSpPr>
          <p:nvPr>
            <p:ph type="title"/>
          </p:nvPr>
        </p:nvSpPr>
        <p:spPr/>
        <p:txBody>
          <a:bodyPr/>
          <a:lstStyle/>
          <a:p>
            <a:r>
              <a:rPr lang="en-US" dirty="0"/>
              <a:t>Methodology –Design Study</a:t>
            </a:r>
          </a:p>
        </p:txBody>
      </p:sp>
      <p:sp>
        <p:nvSpPr>
          <p:cNvPr id="3" name="Content Placeholder 2">
            <a:extLst>
              <a:ext uri="{FF2B5EF4-FFF2-40B4-BE49-F238E27FC236}">
                <a16:creationId xmlns:a16="http://schemas.microsoft.com/office/drawing/2014/main" id="{07113992-256A-4D05-A4C4-38523E67EB05}"/>
              </a:ext>
            </a:extLst>
          </p:cNvPr>
          <p:cNvSpPr>
            <a:spLocks noGrp="1"/>
          </p:cNvSpPr>
          <p:nvPr>
            <p:ph idx="1"/>
          </p:nvPr>
        </p:nvSpPr>
        <p:spPr/>
        <p:txBody>
          <a:bodyPr/>
          <a:lstStyle/>
          <a:p>
            <a:r>
              <a:rPr lang="en-US" dirty="0"/>
              <a:t>Participants were recruited through mailing lists at WPI. Majority of participants were undergraduate students.</a:t>
            </a:r>
          </a:p>
        </p:txBody>
      </p:sp>
      <p:sp>
        <p:nvSpPr>
          <p:cNvPr id="4" name="Footer Placeholder 3">
            <a:extLst>
              <a:ext uri="{FF2B5EF4-FFF2-40B4-BE49-F238E27FC236}">
                <a16:creationId xmlns:a16="http://schemas.microsoft.com/office/drawing/2014/main" id="{2A5878D1-622A-475E-A7B9-93FA2A5D66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45E76D-C5D7-4B48-8AFD-9BE9AC6E5FD3}"/>
              </a:ext>
            </a:extLst>
          </p:cNvPr>
          <p:cNvSpPr>
            <a:spLocks noGrp="1"/>
          </p:cNvSpPr>
          <p:nvPr>
            <p:ph type="sldNum" sz="quarter" idx="12"/>
          </p:nvPr>
        </p:nvSpPr>
        <p:spPr/>
        <p:txBody>
          <a:bodyPr/>
          <a:lstStyle/>
          <a:p>
            <a:fld id="{963B0023-0CED-47F7-85AE-654F0B232C29}" type="slidenum">
              <a:rPr lang="en-US" smtClean="0"/>
              <a:pPr/>
              <a:t>20</a:t>
            </a:fld>
            <a:endParaRPr lang="en-US" dirty="0"/>
          </a:p>
        </p:txBody>
      </p:sp>
    </p:spTree>
    <p:extLst>
      <p:ext uri="{BB962C8B-B14F-4D97-AF65-F5344CB8AC3E}">
        <p14:creationId xmlns:p14="http://schemas.microsoft.com/office/powerpoint/2010/main" val="3069404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9127-907D-4FC7-8EAA-43E746391520}"/>
              </a:ext>
            </a:extLst>
          </p:cNvPr>
          <p:cNvSpPr>
            <a:spLocks noGrp="1"/>
          </p:cNvSpPr>
          <p:nvPr>
            <p:ph type="title"/>
          </p:nvPr>
        </p:nvSpPr>
        <p:spPr/>
        <p:txBody>
          <a:bodyPr/>
          <a:lstStyle/>
          <a:p>
            <a:r>
              <a:rPr lang="en-US" dirty="0"/>
              <a:t>Outline Of Talk</a:t>
            </a:r>
          </a:p>
        </p:txBody>
      </p:sp>
      <p:sp>
        <p:nvSpPr>
          <p:cNvPr id="3" name="Content Placeholder 2">
            <a:extLst>
              <a:ext uri="{FF2B5EF4-FFF2-40B4-BE49-F238E27FC236}">
                <a16:creationId xmlns:a16="http://schemas.microsoft.com/office/drawing/2014/main" id="{32CF33DF-42E6-49D0-AB45-C2C8098C36A2}"/>
              </a:ext>
            </a:extLst>
          </p:cNvPr>
          <p:cNvSpPr>
            <a:spLocks noGrp="1"/>
          </p:cNvSpPr>
          <p:nvPr>
            <p:ph idx="1"/>
          </p:nvPr>
        </p:nvSpPr>
        <p:spPr/>
        <p:txBody>
          <a:bodyPr/>
          <a:lstStyle/>
          <a:p>
            <a:r>
              <a:rPr lang="en-US" dirty="0"/>
              <a:t>Background And Related Work</a:t>
            </a:r>
          </a:p>
          <a:p>
            <a:r>
              <a:rPr lang="en-US" dirty="0"/>
              <a:t>Methodology</a:t>
            </a:r>
          </a:p>
          <a:p>
            <a:r>
              <a:rPr lang="en-US" b="1" dirty="0"/>
              <a:t>Analysis</a:t>
            </a:r>
          </a:p>
          <a:p>
            <a:r>
              <a:rPr lang="en-US" dirty="0"/>
              <a:t>Discussion</a:t>
            </a:r>
          </a:p>
          <a:p>
            <a:r>
              <a:rPr lang="en-US" dirty="0"/>
              <a:t>Conclusion And Future Work</a:t>
            </a:r>
          </a:p>
        </p:txBody>
      </p:sp>
      <p:sp>
        <p:nvSpPr>
          <p:cNvPr id="4" name="Footer Placeholder 3">
            <a:extLst>
              <a:ext uri="{FF2B5EF4-FFF2-40B4-BE49-F238E27FC236}">
                <a16:creationId xmlns:a16="http://schemas.microsoft.com/office/drawing/2014/main" id="{E8AE3246-71D8-4DE5-8B61-95A1BF531F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D6D6D"/>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6782C896-ECC9-426C-AB9B-496C84D5279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3B0023-0CED-47F7-85AE-654F0B232C29}" type="slidenum">
              <a:rPr kumimoji="0" lang="en-US" sz="1200" b="0" i="0" u="none" strike="noStrike" kern="1200" cap="none" spc="0" normalizeH="0" baseline="0" noProof="0" smtClean="0">
                <a:ln>
                  <a:noFill/>
                </a:ln>
                <a:solidFill>
                  <a:prstClr val="black">
                    <a:lumMod val="85000"/>
                    <a:lumOff val="1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lumMod val="85000"/>
                  <a:lumOff val="15000"/>
                </a:prstClr>
              </a:solidFill>
              <a:effectLst/>
              <a:uLnTx/>
              <a:uFillTx/>
              <a:latin typeface="Verdana"/>
              <a:ea typeface="+mn-ea"/>
              <a:cs typeface="+mn-cs"/>
            </a:endParaRPr>
          </a:p>
        </p:txBody>
      </p:sp>
    </p:spTree>
    <p:extLst>
      <p:ext uri="{BB962C8B-B14F-4D97-AF65-F5344CB8AC3E}">
        <p14:creationId xmlns:p14="http://schemas.microsoft.com/office/powerpoint/2010/main" val="131405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42A081-16AB-48D6-A66B-7E643C50BCA1}"/>
              </a:ext>
            </a:extLst>
          </p:cNvPr>
          <p:cNvSpPr>
            <a:spLocks noGrp="1"/>
          </p:cNvSpPr>
          <p:nvPr>
            <p:ph type="title"/>
          </p:nvPr>
        </p:nvSpPr>
        <p:spPr/>
        <p:txBody>
          <a:bodyPr/>
          <a:lstStyle/>
          <a:p>
            <a:r>
              <a:rPr lang="en-US" dirty="0"/>
              <a:t>Analysis-Demographic Information</a:t>
            </a:r>
          </a:p>
        </p:txBody>
      </p:sp>
      <p:sp>
        <p:nvSpPr>
          <p:cNvPr id="5" name="Slide Number Placeholder 4">
            <a:extLst>
              <a:ext uri="{FF2B5EF4-FFF2-40B4-BE49-F238E27FC236}">
                <a16:creationId xmlns:a16="http://schemas.microsoft.com/office/drawing/2014/main" id="{BBF20F34-AA90-4CD9-8D6D-880DC0F149CC}"/>
              </a:ext>
            </a:extLst>
          </p:cNvPr>
          <p:cNvSpPr>
            <a:spLocks noGrp="1"/>
          </p:cNvSpPr>
          <p:nvPr>
            <p:ph type="sldNum" sz="quarter" idx="12"/>
          </p:nvPr>
        </p:nvSpPr>
        <p:spPr/>
        <p:txBody>
          <a:bodyPr/>
          <a:lstStyle/>
          <a:p>
            <a:fld id="{BFEBEB0A-9E3D-4B14-9782-E2AE3DA60D96}" type="slidenum">
              <a:rPr lang="en-US" smtClean="0"/>
              <a:pPr/>
              <a:t>22</a:t>
            </a:fld>
            <a:endParaRPr lang="en-US"/>
          </a:p>
        </p:txBody>
      </p:sp>
      <p:sp>
        <p:nvSpPr>
          <p:cNvPr id="6" name="Footer Placeholder 5">
            <a:extLst>
              <a:ext uri="{FF2B5EF4-FFF2-40B4-BE49-F238E27FC236}">
                <a16:creationId xmlns:a16="http://schemas.microsoft.com/office/drawing/2014/main" id="{631D1B86-8390-432B-9EC6-E67A149B457A}"/>
              </a:ext>
            </a:extLst>
          </p:cNvPr>
          <p:cNvSpPr>
            <a:spLocks noGrp="1"/>
          </p:cNvSpPr>
          <p:nvPr>
            <p:ph type="ftr" sz="quarter" idx="11"/>
          </p:nvPr>
        </p:nvSpPr>
        <p:spPr/>
        <p:txBody>
          <a:bodyPr/>
          <a:lstStyle/>
          <a:p>
            <a:endParaRPr lang="en-US" dirty="0"/>
          </a:p>
        </p:txBody>
      </p:sp>
      <p:sp>
        <p:nvSpPr>
          <p:cNvPr id="15" name="Content Placeholder 14">
            <a:extLst>
              <a:ext uri="{FF2B5EF4-FFF2-40B4-BE49-F238E27FC236}">
                <a16:creationId xmlns:a16="http://schemas.microsoft.com/office/drawing/2014/main" id="{6692D7D9-EC00-4AEB-AB6F-E006A1ECD535}"/>
              </a:ext>
            </a:extLst>
          </p:cNvPr>
          <p:cNvSpPr>
            <a:spLocks noGrp="1"/>
          </p:cNvSpPr>
          <p:nvPr>
            <p:ph sz="half" idx="1"/>
          </p:nvPr>
        </p:nvSpPr>
        <p:spPr>
          <a:xfrm>
            <a:off x="1219200" y="1600200"/>
            <a:ext cx="5867400" cy="1981200"/>
          </a:xfrm>
        </p:spPr>
        <p:txBody>
          <a:bodyPr>
            <a:normAutofit/>
          </a:bodyPr>
          <a:lstStyle/>
          <a:p>
            <a:endParaRPr lang="en-US" sz="2000" dirty="0">
              <a:latin typeface="+mn-lt"/>
            </a:endParaRPr>
          </a:p>
        </p:txBody>
      </p:sp>
      <p:graphicFrame>
        <p:nvGraphicFramePr>
          <p:cNvPr id="2" name="Table 1">
            <a:extLst>
              <a:ext uri="{FF2B5EF4-FFF2-40B4-BE49-F238E27FC236}">
                <a16:creationId xmlns:a16="http://schemas.microsoft.com/office/drawing/2014/main" id="{6BEF6AD8-63C1-4817-A87A-4394E32C1C45}"/>
              </a:ext>
            </a:extLst>
          </p:cNvPr>
          <p:cNvGraphicFramePr>
            <a:graphicFrameLocks noGrp="1"/>
          </p:cNvGraphicFramePr>
          <p:nvPr>
            <p:extLst>
              <p:ext uri="{D42A27DB-BD31-4B8C-83A1-F6EECF244321}">
                <p14:modId xmlns:p14="http://schemas.microsoft.com/office/powerpoint/2010/main" val="3667509654"/>
              </p:ext>
            </p:extLst>
          </p:nvPr>
        </p:nvGraphicFramePr>
        <p:xfrm>
          <a:off x="1600200" y="2514601"/>
          <a:ext cx="5867400" cy="1752599"/>
        </p:xfrm>
        <a:graphic>
          <a:graphicData uri="http://schemas.openxmlformats.org/drawingml/2006/table">
            <a:tbl>
              <a:tblPr firstRow="1" firstCol="1" bandRow="1">
                <a:tableStyleId>{5C22544A-7EE6-4342-B048-85BDC9FD1C3A}</a:tableStyleId>
              </a:tblPr>
              <a:tblGrid>
                <a:gridCol w="672828">
                  <a:extLst>
                    <a:ext uri="{9D8B030D-6E8A-4147-A177-3AD203B41FA5}">
                      <a16:colId xmlns:a16="http://schemas.microsoft.com/office/drawing/2014/main" val="3180572335"/>
                    </a:ext>
                  </a:extLst>
                </a:gridCol>
                <a:gridCol w="1931562">
                  <a:extLst>
                    <a:ext uri="{9D8B030D-6E8A-4147-A177-3AD203B41FA5}">
                      <a16:colId xmlns:a16="http://schemas.microsoft.com/office/drawing/2014/main" val="4074214180"/>
                    </a:ext>
                  </a:extLst>
                </a:gridCol>
                <a:gridCol w="2134663">
                  <a:extLst>
                    <a:ext uri="{9D8B030D-6E8A-4147-A177-3AD203B41FA5}">
                      <a16:colId xmlns:a16="http://schemas.microsoft.com/office/drawing/2014/main" val="570516786"/>
                    </a:ext>
                  </a:extLst>
                </a:gridCol>
                <a:gridCol w="1128347">
                  <a:extLst>
                    <a:ext uri="{9D8B030D-6E8A-4147-A177-3AD203B41FA5}">
                      <a16:colId xmlns:a16="http://schemas.microsoft.com/office/drawing/2014/main" val="2521341736"/>
                    </a:ext>
                  </a:extLst>
                </a:gridCol>
              </a:tblGrid>
              <a:tr h="650452">
                <a:tc>
                  <a:txBody>
                    <a:bodyPr/>
                    <a:lstStyle/>
                    <a:p>
                      <a:pPr marL="0" marR="0">
                        <a:lnSpc>
                          <a:spcPct val="107000"/>
                        </a:lnSpc>
                        <a:spcBef>
                          <a:spcPts val="0"/>
                        </a:spcBef>
                        <a:spcAft>
                          <a:spcPts val="0"/>
                        </a:spcAft>
                      </a:pPr>
                      <a:r>
                        <a:rPr lang="en-US" sz="1400" u="sng">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u="sng" dirty="0">
                          <a:effectLst/>
                        </a:rPr>
                        <a:t>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u="sng" dirty="0">
                          <a:effectLst/>
                        </a:rPr>
                        <a:t>Gender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u="sng">
                          <a:effectLst/>
                        </a:rPr>
                        <a:t>Gamer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9635611"/>
                  </a:ext>
                </a:extLst>
              </a:tr>
              <a:tr h="1102147">
                <a:tc>
                  <a:txBody>
                    <a:bodyPr/>
                    <a:lstStyle/>
                    <a:p>
                      <a:pPr marL="0" marR="0">
                        <a:lnSpc>
                          <a:spcPct val="107000"/>
                        </a:lnSpc>
                        <a:spcBef>
                          <a:spcPts val="0"/>
                        </a:spcBef>
                        <a:spcAft>
                          <a:spcPts val="0"/>
                        </a:spcAft>
                      </a:pPr>
                      <a:r>
                        <a:rPr lang="en-US" sz="14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20.7 (2.89)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19 (M) 10 (F)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3.6 (1.21)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5350552"/>
                  </a:ext>
                </a:extLst>
              </a:tr>
            </a:tbl>
          </a:graphicData>
        </a:graphic>
      </p:graphicFrame>
    </p:spTree>
    <p:extLst>
      <p:ext uri="{BB962C8B-B14F-4D97-AF65-F5344CB8AC3E}">
        <p14:creationId xmlns:p14="http://schemas.microsoft.com/office/powerpoint/2010/main" val="273227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3FCA-AFA5-494E-A0A5-B3BFF1F14389}"/>
              </a:ext>
            </a:extLst>
          </p:cNvPr>
          <p:cNvSpPr>
            <a:spLocks noGrp="1"/>
          </p:cNvSpPr>
          <p:nvPr>
            <p:ph type="title"/>
          </p:nvPr>
        </p:nvSpPr>
        <p:spPr/>
        <p:txBody>
          <a:bodyPr/>
          <a:lstStyle/>
          <a:p>
            <a:r>
              <a:rPr lang="en-US" dirty="0"/>
              <a:t>Analysis – Selection Time- Delay</a:t>
            </a:r>
          </a:p>
        </p:txBody>
      </p:sp>
      <p:sp>
        <p:nvSpPr>
          <p:cNvPr id="8" name="Content Placeholder 7">
            <a:extLst>
              <a:ext uri="{FF2B5EF4-FFF2-40B4-BE49-F238E27FC236}">
                <a16:creationId xmlns:a16="http://schemas.microsoft.com/office/drawing/2014/main" id="{47DCCC98-C302-4359-A42A-E68E2BEC6EC6}"/>
              </a:ext>
            </a:extLst>
          </p:cNvPr>
          <p:cNvSpPr>
            <a:spLocks noGrp="1"/>
          </p:cNvSpPr>
          <p:nvPr>
            <p:ph idx="1"/>
          </p:nvPr>
        </p:nvSpPr>
        <p:spPr/>
        <p:txBody>
          <a:bodyPr/>
          <a:lstStyle/>
          <a:p>
            <a:pPr marL="0" indent="0">
              <a:buNone/>
            </a:pPr>
            <a:endParaRPr lang="en-US" sz="1600" dirty="0">
              <a:effectLst/>
              <a:latin typeface="+mn-lt"/>
              <a:ea typeface="Calibri" panose="020F0502020204030204" pitchFamily="34" charset="0"/>
            </a:endParaRPr>
          </a:p>
          <a:p>
            <a:pPr marL="0" indent="0">
              <a:buNone/>
            </a:pPr>
            <a:endParaRPr lang="en-US" sz="1600" dirty="0">
              <a:latin typeface="+mn-lt"/>
              <a:ea typeface="Calibri" panose="020F0502020204030204" pitchFamily="34" charset="0"/>
            </a:endParaRPr>
          </a:p>
          <a:p>
            <a:pPr marL="0" indent="0">
              <a:buNone/>
            </a:pPr>
            <a:endParaRPr lang="en-US" sz="1600" dirty="0">
              <a:effectLst/>
              <a:latin typeface="+mn-lt"/>
              <a:ea typeface="Calibri" panose="020F0502020204030204" pitchFamily="34" charset="0"/>
            </a:endParaRPr>
          </a:p>
          <a:p>
            <a:pPr marL="0" indent="0">
              <a:buNone/>
            </a:pPr>
            <a:endParaRPr lang="en-US" sz="1600" dirty="0">
              <a:latin typeface="+mn-lt"/>
              <a:ea typeface="Calibri" panose="020F0502020204030204" pitchFamily="34" charset="0"/>
            </a:endParaRPr>
          </a:p>
          <a:p>
            <a:pPr marL="0" indent="0">
              <a:buNone/>
            </a:pPr>
            <a:endParaRPr lang="en-US" sz="1600" dirty="0">
              <a:effectLst/>
              <a:latin typeface="+mn-lt"/>
              <a:ea typeface="Calibri" panose="020F0502020204030204" pitchFamily="34" charset="0"/>
            </a:endParaRPr>
          </a:p>
          <a:p>
            <a:pPr marL="0" indent="0">
              <a:buNone/>
            </a:pPr>
            <a:endParaRPr lang="en-US" sz="1600" dirty="0">
              <a:latin typeface="+mn-lt"/>
              <a:ea typeface="Calibri" panose="020F0502020204030204" pitchFamily="34" charset="0"/>
            </a:endParaRPr>
          </a:p>
          <a:p>
            <a:pPr marL="0" indent="0">
              <a:buNone/>
            </a:pPr>
            <a:endParaRPr lang="en-US" sz="1600" dirty="0">
              <a:effectLst/>
              <a:latin typeface="+mn-lt"/>
              <a:ea typeface="Calibri" panose="020F0502020204030204" pitchFamily="34" charset="0"/>
            </a:endParaRPr>
          </a:p>
          <a:p>
            <a:pPr marL="0" indent="0">
              <a:buNone/>
            </a:pPr>
            <a:endParaRPr lang="en-US" sz="1600" dirty="0">
              <a:latin typeface="+mn-lt"/>
              <a:ea typeface="Calibri" panose="020F0502020204030204" pitchFamily="34" charset="0"/>
            </a:endParaRPr>
          </a:p>
          <a:p>
            <a:pPr marL="0" indent="0">
              <a:buNone/>
            </a:pPr>
            <a:endParaRPr lang="en-US" sz="1600" dirty="0">
              <a:effectLst/>
              <a:latin typeface="+mn-lt"/>
              <a:ea typeface="Calibri" panose="020F0502020204030204" pitchFamily="34" charset="0"/>
            </a:endParaRPr>
          </a:p>
          <a:p>
            <a:pPr marL="0" indent="0">
              <a:buNone/>
            </a:pPr>
            <a:endParaRPr lang="en-US" sz="1600" dirty="0">
              <a:latin typeface="+mn-lt"/>
              <a:ea typeface="Calibri" panose="020F0502020204030204" pitchFamily="34" charset="0"/>
            </a:endParaRPr>
          </a:p>
          <a:p>
            <a:r>
              <a:rPr lang="en-US" sz="1600" dirty="0">
                <a:effectLst/>
                <a:latin typeface="+mn-lt"/>
                <a:ea typeface="Calibri" panose="020F0502020204030204" pitchFamily="34" charset="0"/>
              </a:rPr>
              <a:t>High delays have highest, followed by medium , followed by low delays. </a:t>
            </a:r>
            <a:endParaRPr lang="en-US" sz="2000" dirty="0">
              <a:latin typeface="+mn-lt"/>
            </a:endParaRPr>
          </a:p>
          <a:p>
            <a:pPr marL="0" indent="0">
              <a:buNone/>
            </a:pPr>
            <a:endParaRPr lang="en-US" sz="1600" dirty="0">
              <a:effectLst/>
              <a:latin typeface="+mn-lt"/>
              <a:ea typeface="Calibri" panose="020F0502020204030204" pitchFamily="34" charset="0"/>
            </a:endParaRPr>
          </a:p>
        </p:txBody>
      </p:sp>
      <p:sp>
        <p:nvSpPr>
          <p:cNvPr id="4" name="Footer Placeholder 3">
            <a:extLst>
              <a:ext uri="{FF2B5EF4-FFF2-40B4-BE49-F238E27FC236}">
                <a16:creationId xmlns:a16="http://schemas.microsoft.com/office/drawing/2014/main" id="{B03E9BFF-06EE-49DB-9A5B-3EE799F74D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455FD7-C39B-4275-9C68-4D545214F941}"/>
              </a:ext>
            </a:extLst>
          </p:cNvPr>
          <p:cNvSpPr>
            <a:spLocks noGrp="1"/>
          </p:cNvSpPr>
          <p:nvPr>
            <p:ph type="sldNum" sz="quarter" idx="12"/>
          </p:nvPr>
        </p:nvSpPr>
        <p:spPr/>
        <p:txBody>
          <a:bodyPr/>
          <a:lstStyle/>
          <a:p>
            <a:fld id="{963B0023-0CED-47F7-85AE-654F0B232C29}" type="slidenum">
              <a:rPr lang="en-US" smtClean="0"/>
              <a:pPr/>
              <a:t>23</a:t>
            </a:fld>
            <a:endParaRPr lang="en-US" dirty="0"/>
          </a:p>
        </p:txBody>
      </p:sp>
      <p:pic>
        <p:nvPicPr>
          <p:cNvPr id="9" name="Picture 8" descr="Chart, scatter chart&#10;&#10;Description automatically generated">
            <a:extLst>
              <a:ext uri="{FF2B5EF4-FFF2-40B4-BE49-F238E27FC236}">
                <a16:creationId xmlns:a16="http://schemas.microsoft.com/office/drawing/2014/main" id="{529490FA-338A-4ADE-8FD0-1AACD1CED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447800"/>
            <a:ext cx="5420744" cy="3467520"/>
          </a:xfrm>
          <a:prstGeom prst="rect">
            <a:avLst/>
          </a:prstGeom>
        </p:spPr>
      </p:pic>
    </p:spTree>
    <p:extLst>
      <p:ext uri="{BB962C8B-B14F-4D97-AF65-F5344CB8AC3E}">
        <p14:creationId xmlns:p14="http://schemas.microsoft.com/office/powerpoint/2010/main" val="198322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5B47-3C46-4D72-930D-99C64D2FECFE}"/>
              </a:ext>
            </a:extLst>
          </p:cNvPr>
          <p:cNvSpPr>
            <a:spLocks noGrp="1"/>
          </p:cNvSpPr>
          <p:nvPr>
            <p:ph type="title"/>
          </p:nvPr>
        </p:nvSpPr>
        <p:spPr/>
        <p:txBody>
          <a:bodyPr/>
          <a:lstStyle/>
          <a:p>
            <a:r>
              <a:rPr lang="en-US" dirty="0"/>
              <a:t>Analysis -Selection Time- Device</a:t>
            </a:r>
          </a:p>
        </p:txBody>
      </p:sp>
      <p:sp>
        <p:nvSpPr>
          <p:cNvPr id="4" name="Footer Placeholder 3">
            <a:extLst>
              <a:ext uri="{FF2B5EF4-FFF2-40B4-BE49-F238E27FC236}">
                <a16:creationId xmlns:a16="http://schemas.microsoft.com/office/drawing/2014/main" id="{91C3D6B3-C088-4E9C-BF68-1E9F8895A5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0373C8-735E-49E6-A0DC-24847A6ED0A0}"/>
              </a:ext>
            </a:extLst>
          </p:cNvPr>
          <p:cNvSpPr>
            <a:spLocks noGrp="1"/>
          </p:cNvSpPr>
          <p:nvPr>
            <p:ph type="sldNum" sz="quarter" idx="12"/>
          </p:nvPr>
        </p:nvSpPr>
        <p:spPr/>
        <p:txBody>
          <a:bodyPr/>
          <a:lstStyle/>
          <a:p>
            <a:fld id="{963B0023-0CED-47F7-85AE-654F0B232C29}" type="slidenum">
              <a:rPr lang="en-US" smtClean="0"/>
              <a:pPr/>
              <a:t>24</a:t>
            </a:fld>
            <a:endParaRPr lang="en-US" dirty="0"/>
          </a:p>
        </p:txBody>
      </p:sp>
      <p:pic>
        <p:nvPicPr>
          <p:cNvPr id="7" name="Picture 6">
            <a:extLst>
              <a:ext uri="{FF2B5EF4-FFF2-40B4-BE49-F238E27FC236}">
                <a16:creationId xmlns:a16="http://schemas.microsoft.com/office/drawing/2014/main" id="{E4A58D36-E539-4B1E-819D-C4D3971402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536014"/>
            <a:ext cx="6324600" cy="3458860"/>
          </a:xfrm>
          <a:prstGeom prst="rect">
            <a:avLst/>
          </a:prstGeom>
          <a:noFill/>
        </p:spPr>
      </p:pic>
      <p:sp>
        <p:nvSpPr>
          <p:cNvPr id="8" name="Content Placeholder 7">
            <a:extLst>
              <a:ext uri="{FF2B5EF4-FFF2-40B4-BE49-F238E27FC236}">
                <a16:creationId xmlns:a16="http://schemas.microsoft.com/office/drawing/2014/main" id="{F737D71B-2DD8-40EA-A223-F4DE25BDD82F}"/>
              </a:ext>
            </a:extLst>
          </p:cNvPr>
          <p:cNvSpPr>
            <a:spLocks noGrp="1"/>
          </p:cNvSpPr>
          <p:nvPr>
            <p:ph idx="1"/>
          </p:nvPr>
        </p:nvSpPr>
        <p:spPr>
          <a:xfrm>
            <a:off x="533400" y="1469967"/>
            <a:ext cx="5715000" cy="4854633"/>
          </a:xfrm>
        </p:spPr>
        <p:txBody>
          <a:bodyPr>
            <a:norm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PC has highest selection times followed by VR, followed by tablet</a:t>
            </a:r>
          </a:p>
        </p:txBody>
      </p:sp>
    </p:spTree>
    <p:extLst>
      <p:ext uri="{BB962C8B-B14F-4D97-AF65-F5344CB8AC3E}">
        <p14:creationId xmlns:p14="http://schemas.microsoft.com/office/powerpoint/2010/main" val="1021241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3FCA-AFA5-494E-A0A5-B3BFF1F14389}"/>
              </a:ext>
            </a:extLst>
          </p:cNvPr>
          <p:cNvSpPr>
            <a:spLocks noGrp="1"/>
          </p:cNvSpPr>
          <p:nvPr>
            <p:ph type="title"/>
          </p:nvPr>
        </p:nvSpPr>
        <p:spPr/>
        <p:txBody>
          <a:bodyPr/>
          <a:lstStyle/>
          <a:p>
            <a:r>
              <a:rPr lang="en-US" dirty="0"/>
              <a:t>Analysis – Clicks – Delay</a:t>
            </a:r>
          </a:p>
        </p:txBody>
      </p:sp>
      <p:sp>
        <p:nvSpPr>
          <p:cNvPr id="8" name="Content Placeholder 7">
            <a:extLst>
              <a:ext uri="{FF2B5EF4-FFF2-40B4-BE49-F238E27FC236}">
                <a16:creationId xmlns:a16="http://schemas.microsoft.com/office/drawing/2014/main" id="{47DCCC98-C302-4359-A42A-E68E2BEC6EC6}"/>
              </a:ext>
            </a:extLst>
          </p:cNvPr>
          <p:cNvSpPr>
            <a:spLocks noGrp="1"/>
          </p:cNvSpPr>
          <p:nvPr>
            <p:ph idx="1"/>
          </p:nvPr>
        </p:nvSpPr>
        <p:spPr/>
        <p:txBody>
          <a:bodyPr/>
          <a:lstStyle/>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a:p>
            <a:pPr marL="0" indent="0">
              <a:buNone/>
            </a:pPr>
            <a:endParaRPr lang="en-US" sz="2000" dirty="0">
              <a:latin typeface="+mn-lt"/>
            </a:endParaRPr>
          </a:p>
          <a:p>
            <a:r>
              <a:rPr lang="en-US" sz="1600" dirty="0">
                <a:latin typeface="+mn-lt"/>
              </a:rPr>
              <a:t>Low and medium delays have similar clicks, high delays have more clicks.</a:t>
            </a:r>
          </a:p>
        </p:txBody>
      </p:sp>
      <p:sp>
        <p:nvSpPr>
          <p:cNvPr id="4" name="Footer Placeholder 3">
            <a:extLst>
              <a:ext uri="{FF2B5EF4-FFF2-40B4-BE49-F238E27FC236}">
                <a16:creationId xmlns:a16="http://schemas.microsoft.com/office/drawing/2014/main" id="{B03E9BFF-06EE-49DB-9A5B-3EE799F74D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455FD7-C39B-4275-9C68-4D545214F941}"/>
              </a:ext>
            </a:extLst>
          </p:cNvPr>
          <p:cNvSpPr>
            <a:spLocks noGrp="1"/>
          </p:cNvSpPr>
          <p:nvPr>
            <p:ph type="sldNum" sz="quarter" idx="12"/>
          </p:nvPr>
        </p:nvSpPr>
        <p:spPr/>
        <p:txBody>
          <a:bodyPr/>
          <a:lstStyle/>
          <a:p>
            <a:fld id="{963B0023-0CED-47F7-85AE-654F0B232C29}" type="slidenum">
              <a:rPr lang="en-US" smtClean="0"/>
              <a:pPr/>
              <a:t>25</a:t>
            </a:fld>
            <a:endParaRPr lang="en-US" dirty="0"/>
          </a:p>
        </p:txBody>
      </p:sp>
      <p:pic>
        <p:nvPicPr>
          <p:cNvPr id="6" name="Picture 5" descr="Chart, scatter chart&#10;&#10;Description automatically generated">
            <a:extLst>
              <a:ext uri="{FF2B5EF4-FFF2-40B4-BE49-F238E27FC236}">
                <a16:creationId xmlns:a16="http://schemas.microsoft.com/office/drawing/2014/main" id="{D3F2F9A3-AFF0-46C8-8D10-136C39C37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800637"/>
            <a:ext cx="6400800" cy="3256726"/>
          </a:xfrm>
          <a:prstGeom prst="rect">
            <a:avLst/>
          </a:prstGeom>
        </p:spPr>
      </p:pic>
    </p:spTree>
    <p:extLst>
      <p:ext uri="{BB962C8B-B14F-4D97-AF65-F5344CB8AC3E}">
        <p14:creationId xmlns:p14="http://schemas.microsoft.com/office/powerpoint/2010/main" val="336716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717E1C-527F-471A-B824-3B3EEBFA29A1}"/>
              </a:ext>
            </a:extLst>
          </p:cNvPr>
          <p:cNvSpPr>
            <a:spLocks noGrp="1"/>
          </p:cNvSpPr>
          <p:nvPr>
            <p:ph type="title"/>
          </p:nvPr>
        </p:nvSpPr>
        <p:spPr/>
        <p:txBody>
          <a:bodyPr/>
          <a:lstStyle/>
          <a:p>
            <a:r>
              <a:rPr lang="en-US" dirty="0"/>
              <a:t>Analysis – Clicks- Device</a:t>
            </a:r>
          </a:p>
        </p:txBody>
      </p:sp>
      <p:sp>
        <p:nvSpPr>
          <p:cNvPr id="10" name="Content Placeholder 9">
            <a:extLst>
              <a:ext uri="{FF2B5EF4-FFF2-40B4-BE49-F238E27FC236}">
                <a16:creationId xmlns:a16="http://schemas.microsoft.com/office/drawing/2014/main" id="{4BE31467-2D4A-4D73-B4C2-10BEDFD4DD07}"/>
              </a:ext>
            </a:extLst>
          </p:cNvPr>
          <p:cNvSpPr>
            <a:spLocks noGrp="1"/>
          </p:cNvSpPr>
          <p:nvPr>
            <p:ph idx="1"/>
          </p:nvPr>
        </p:nvSpPr>
        <p:spPr/>
        <p:txBody>
          <a:bodyPr>
            <a:norm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PC has most number of clicks followed by VR followed by Tablet.</a:t>
            </a:r>
          </a:p>
        </p:txBody>
      </p:sp>
      <p:sp>
        <p:nvSpPr>
          <p:cNvPr id="4" name="Footer Placeholder 3">
            <a:extLst>
              <a:ext uri="{FF2B5EF4-FFF2-40B4-BE49-F238E27FC236}">
                <a16:creationId xmlns:a16="http://schemas.microsoft.com/office/drawing/2014/main" id="{91C3D6B3-C088-4E9C-BF68-1E9F8895A5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0373C8-735E-49E6-A0DC-24847A6ED0A0}"/>
              </a:ext>
            </a:extLst>
          </p:cNvPr>
          <p:cNvSpPr>
            <a:spLocks noGrp="1"/>
          </p:cNvSpPr>
          <p:nvPr>
            <p:ph type="sldNum" sz="quarter" idx="12"/>
          </p:nvPr>
        </p:nvSpPr>
        <p:spPr/>
        <p:txBody>
          <a:bodyPr/>
          <a:lstStyle/>
          <a:p>
            <a:fld id="{963B0023-0CED-47F7-85AE-654F0B232C29}" type="slidenum">
              <a:rPr lang="en-US" smtClean="0"/>
              <a:pPr/>
              <a:t>26</a:t>
            </a:fld>
            <a:endParaRPr lang="en-US" dirty="0"/>
          </a:p>
        </p:txBody>
      </p:sp>
      <p:pic>
        <p:nvPicPr>
          <p:cNvPr id="3" name="Picture 2" descr="Chart, scatter chart&#10;&#10;Description automatically generated">
            <a:extLst>
              <a:ext uri="{FF2B5EF4-FFF2-40B4-BE49-F238E27FC236}">
                <a16:creationId xmlns:a16="http://schemas.microsoft.com/office/drawing/2014/main" id="{E58F157D-C99A-444E-B9D4-9C1AB7DB2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08681"/>
            <a:ext cx="5867400" cy="3525319"/>
          </a:xfrm>
          <a:prstGeom prst="rect">
            <a:avLst/>
          </a:prstGeom>
        </p:spPr>
      </p:pic>
    </p:spTree>
    <p:extLst>
      <p:ext uri="{BB962C8B-B14F-4D97-AF65-F5344CB8AC3E}">
        <p14:creationId xmlns:p14="http://schemas.microsoft.com/office/powerpoint/2010/main" val="288960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3FCA-AFA5-494E-A0A5-B3BFF1F14389}"/>
              </a:ext>
            </a:extLst>
          </p:cNvPr>
          <p:cNvSpPr>
            <a:spLocks noGrp="1"/>
          </p:cNvSpPr>
          <p:nvPr>
            <p:ph type="title"/>
          </p:nvPr>
        </p:nvSpPr>
        <p:spPr>
          <a:xfrm>
            <a:off x="457200" y="342900"/>
            <a:ext cx="8229600" cy="800100"/>
          </a:xfrm>
        </p:spPr>
        <p:txBody>
          <a:bodyPr anchor="b">
            <a:normAutofit/>
          </a:bodyPr>
          <a:lstStyle/>
          <a:p>
            <a:r>
              <a:rPr lang="en-US" dirty="0"/>
              <a:t>Analysis – </a:t>
            </a:r>
            <a:r>
              <a:rPr lang="en-US" dirty="0" err="1"/>
              <a:t>QoE</a:t>
            </a:r>
            <a:r>
              <a:rPr lang="en-US" dirty="0"/>
              <a:t> - Delay</a:t>
            </a:r>
          </a:p>
        </p:txBody>
      </p:sp>
      <p:sp>
        <p:nvSpPr>
          <p:cNvPr id="8" name="Content Placeholder 7">
            <a:extLst>
              <a:ext uri="{FF2B5EF4-FFF2-40B4-BE49-F238E27FC236}">
                <a16:creationId xmlns:a16="http://schemas.microsoft.com/office/drawing/2014/main" id="{47DCCC98-C302-4359-A42A-E68E2BEC6EC6}"/>
              </a:ext>
            </a:extLst>
          </p:cNvPr>
          <p:cNvSpPr>
            <a:spLocks noGrp="1"/>
          </p:cNvSpPr>
          <p:nvPr>
            <p:ph sz="half" idx="1"/>
          </p:nvPr>
        </p:nvSpPr>
        <p:spPr>
          <a:xfrm>
            <a:off x="762000" y="1676400"/>
            <a:ext cx="3657600" cy="4495800"/>
          </a:xfrm>
        </p:spPr>
        <p:txBody>
          <a:bodyPr anchor="t">
            <a:normAutofit/>
          </a:bodyPr>
          <a:lstStyle/>
          <a:p>
            <a:pPr marL="0" indent="0">
              <a:buNone/>
            </a:pPr>
            <a:endParaRPr lang="en-US">
              <a:effectLst/>
            </a:endParaRPr>
          </a:p>
          <a:p>
            <a:endParaRPr lang="en-US"/>
          </a:p>
        </p:txBody>
      </p:sp>
      <p:sp>
        <p:nvSpPr>
          <p:cNvPr id="32" name="Content Placeholder 3">
            <a:extLst>
              <a:ext uri="{FF2B5EF4-FFF2-40B4-BE49-F238E27FC236}">
                <a16:creationId xmlns:a16="http://schemas.microsoft.com/office/drawing/2014/main" id="{9122A7B8-6D70-451B-A5BF-D31BA68CFD8A}"/>
              </a:ext>
            </a:extLst>
          </p:cNvPr>
          <p:cNvSpPr>
            <a:spLocks noGrp="1"/>
          </p:cNvSpPr>
          <p:nvPr>
            <p:ph sz="half" idx="2"/>
          </p:nvPr>
        </p:nvSpPr>
        <p:spPr>
          <a:xfrm>
            <a:off x="685800" y="1676400"/>
            <a:ext cx="7620000" cy="4495800"/>
          </a:xfrm>
        </p:spPr>
        <p:txBody>
          <a:bodyPr/>
          <a:lstStyle/>
          <a:p>
            <a:r>
              <a:rPr lang="en-US" sz="1600" dirty="0"/>
              <a:t>User Experience: 1(low)-5(high).</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Low Delay has higher score.</a:t>
            </a:r>
          </a:p>
        </p:txBody>
      </p:sp>
      <p:sp>
        <p:nvSpPr>
          <p:cNvPr id="5" name="Slide Number Placeholder 4">
            <a:extLst>
              <a:ext uri="{FF2B5EF4-FFF2-40B4-BE49-F238E27FC236}">
                <a16:creationId xmlns:a16="http://schemas.microsoft.com/office/drawing/2014/main" id="{8F455FD7-C39B-4275-9C68-4D545214F941}"/>
              </a:ext>
            </a:extLst>
          </p:cNvPr>
          <p:cNvSpPr>
            <a:spLocks noGrp="1"/>
          </p:cNvSpPr>
          <p:nvPr>
            <p:ph type="sldNum" sz="quarter" idx="12"/>
          </p:nvPr>
        </p:nvSpPr>
        <p:spPr>
          <a:xfrm>
            <a:off x="1" y="6387664"/>
            <a:ext cx="457200" cy="394136"/>
          </a:xfrm>
        </p:spPr>
        <p:txBody>
          <a:bodyPr anchor="ctr">
            <a:normAutofit/>
          </a:bodyPr>
          <a:lstStyle/>
          <a:p>
            <a:pPr>
              <a:spcAft>
                <a:spcPts val="600"/>
              </a:spcAft>
            </a:pPr>
            <a:fld id="{963B0023-0CED-47F7-85AE-654F0B232C29}" type="slidenum">
              <a:rPr lang="en-US" smtClean="0"/>
              <a:pPr>
                <a:spcAft>
                  <a:spcPts val="600"/>
                </a:spcAft>
              </a:pPr>
              <a:t>27</a:t>
            </a:fld>
            <a:endParaRPr lang="en-US"/>
          </a:p>
        </p:txBody>
      </p:sp>
      <p:sp>
        <p:nvSpPr>
          <p:cNvPr id="34" name="Footer Placeholder 5">
            <a:extLst>
              <a:ext uri="{FF2B5EF4-FFF2-40B4-BE49-F238E27FC236}">
                <a16:creationId xmlns:a16="http://schemas.microsoft.com/office/drawing/2014/main" id="{086B6E82-D8FB-4670-970B-6B9EF126EDBD}"/>
              </a:ext>
            </a:extLst>
          </p:cNvPr>
          <p:cNvSpPr>
            <a:spLocks noGrp="1"/>
          </p:cNvSpPr>
          <p:nvPr>
            <p:ph type="ftr" sz="quarter" idx="11"/>
          </p:nvPr>
        </p:nvSpPr>
        <p:spPr>
          <a:xfrm>
            <a:off x="457200" y="6400800"/>
            <a:ext cx="5105400" cy="304800"/>
          </a:xfrm>
        </p:spPr>
        <p:txBody>
          <a:bodyPr/>
          <a:lstStyle/>
          <a:p>
            <a:endParaRPr lang="en-US"/>
          </a:p>
        </p:txBody>
      </p:sp>
      <p:pic>
        <p:nvPicPr>
          <p:cNvPr id="4" name="Picture 3" descr="Chart, scatter chart&#10;&#10;Description automatically generated">
            <a:extLst>
              <a:ext uri="{FF2B5EF4-FFF2-40B4-BE49-F238E27FC236}">
                <a16:creationId xmlns:a16="http://schemas.microsoft.com/office/drawing/2014/main" id="{C9A0C23E-5DB9-473C-A34C-C7D877FEF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057400"/>
            <a:ext cx="5410200" cy="3250619"/>
          </a:xfrm>
          <a:prstGeom prst="rect">
            <a:avLst/>
          </a:prstGeom>
        </p:spPr>
      </p:pic>
    </p:spTree>
    <p:extLst>
      <p:ext uri="{BB962C8B-B14F-4D97-AF65-F5344CB8AC3E}">
        <p14:creationId xmlns:p14="http://schemas.microsoft.com/office/powerpoint/2010/main" val="376197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5B47-3C46-4D72-930D-99C64D2FECFE}"/>
              </a:ext>
            </a:extLst>
          </p:cNvPr>
          <p:cNvSpPr>
            <a:spLocks noGrp="1"/>
          </p:cNvSpPr>
          <p:nvPr>
            <p:ph type="title"/>
          </p:nvPr>
        </p:nvSpPr>
        <p:spPr/>
        <p:txBody>
          <a:bodyPr/>
          <a:lstStyle/>
          <a:p>
            <a:r>
              <a:rPr lang="en-US" dirty="0"/>
              <a:t>Analysis – </a:t>
            </a:r>
            <a:r>
              <a:rPr lang="en-US" dirty="0" err="1"/>
              <a:t>QoE</a:t>
            </a:r>
            <a:r>
              <a:rPr lang="en-US" dirty="0"/>
              <a:t> - Device </a:t>
            </a:r>
          </a:p>
        </p:txBody>
      </p:sp>
      <p:sp>
        <p:nvSpPr>
          <p:cNvPr id="4" name="Footer Placeholder 3">
            <a:extLst>
              <a:ext uri="{FF2B5EF4-FFF2-40B4-BE49-F238E27FC236}">
                <a16:creationId xmlns:a16="http://schemas.microsoft.com/office/drawing/2014/main" id="{91C3D6B3-C088-4E9C-BF68-1E9F8895A5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0373C8-735E-49E6-A0DC-24847A6ED0A0}"/>
              </a:ext>
            </a:extLst>
          </p:cNvPr>
          <p:cNvSpPr>
            <a:spLocks noGrp="1"/>
          </p:cNvSpPr>
          <p:nvPr>
            <p:ph type="sldNum" sz="quarter" idx="12"/>
          </p:nvPr>
        </p:nvSpPr>
        <p:spPr/>
        <p:txBody>
          <a:bodyPr/>
          <a:lstStyle/>
          <a:p>
            <a:fld id="{963B0023-0CED-47F7-85AE-654F0B232C29}" type="slidenum">
              <a:rPr lang="en-US" smtClean="0"/>
              <a:pPr/>
              <a:t>28</a:t>
            </a:fld>
            <a:endParaRPr lang="en-US" dirty="0"/>
          </a:p>
        </p:txBody>
      </p:sp>
      <p:sp>
        <p:nvSpPr>
          <p:cNvPr id="8" name="Content Placeholder 7">
            <a:extLst>
              <a:ext uri="{FF2B5EF4-FFF2-40B4-BE49-F238E27FC236}">
                <a16:creationId xmlns:a16="http://schemas.microsoft.com/office/drawing/2014/main" id="{E6C69A42-CBFD-4C55-8731-44A3939252FE}"/>
              </a:ext>
            </a:extLst>
          </p:cNvPr>
          <p:cNvSpPr>
            <a:spLocks noGrp="1"/>
          </p:cNvSpPr>
          <p:nvPr>
            <p:ph idx="1"/>
          </p:nvPr>
        </p:nvSpPr>
        <p:spPr>
          <a:xfrm>
            <a:off x="457200" y="1524000"/>
            <a:ext cx="6172200" cy="4495800"/>
          </a:xfrm>
        </p:spPr>
        <p:txBody>
          <a:bodyPr>
            <a:norm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Tablet has highest rating followed by PC, followed by VR.</a:t>
            </a:r>
          </a:p>
        </p:txBody>
      </p:sp>
      <p:pic>
        <p:nvPicPr>
          <p:cNvPr id="6" name="Picture 5" descr="Chart, scatter chart&#10;&#10;Description automatically generated">
            <a:extLst>
              <a:ext uri="{FF2B5EF4-FFF2-40B4-BE49-F238E27FC236}">
                <a16:creationId xmlns:a16="http://schemas.microsoft.com/office/drawing/2014/main" id="{62547849-FBF0-40F4-967B-3D1E881D6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584643"/>
            <a:ext cx="5486400" cy="3303269"/>
          </a:xfrm>
          <a:prstGeom prst="rect">
            <a:avLst/>
          </a:prstGeom>
        </p:spPr>
      </p:pic>
    </p:spTree>
    <p:extLst>
      <p:ext uri="{BB962C8B-B14F-4D97-AF65-F5344CB8AC3E}">
        <p14:creationId xmlns:p14="http://schemas.microsoft.com/office/powerpoint/2010/main" val="172007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29BD-E8E6-43A6-8BB8-EA583934C7FF}"/>
              </a:ext>
            </a:extLst>
          </p:cNvPr>
          <p:cNvSpPr>
            <a:spLocks noGrp="1"/>
          </p:cNvSpPr>
          <p:nvPr>
            <p:ph type="title"/>
          </p:nvPr>
        </p:nvSpPr>
        <p:spPr/>
        <p:txBody>
          <a:bodyPr/>
          <a:lstStyle/>
          <a:p>
            <a:r>
              <a:rPr lang="en-US" dirty="0"/>
              <a:t>Analysis - Interaction Analysis</a:t>
            </a:r>
          </a:p>
        </p:txBody>
      </p:sp>
      <p:pic>
        <p:nvPicPr>
          <p:cNvPr id="6" name="Content Placeholder 5" descr="Chart, line chart&#10;&#10;Description automatically generated">
            <a:extLst>
              <a:ext uri="{FF2B5EF4-FFF2-40B4-BE49-F238E27FC236}">
                <a16:creationId xmlns:a16="http://schemas.microsoft.com/office/drawing/2014/main" id="{C91A00E1-60DF-4ACA-96EC-0B2601B360E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7260" y="1408932"/>
            <a:ext cx="4906060" cy="2753109"/>
          </a:xfrm>
          <a:prstGeom prst="rect">
            <a:avLst/>
          </a:prstGeom>
        </p:spPr>
      </p:pic>
      <p:sp>
        <p:nvSpPr>
          <p:cNvPr id="4" name="Footer Placeholder 3">
            <a:extLst>
              <a:ext uri="{FF2B5EF4-FFF2-40B4-BE49-F238E27FC236}">
                <a16:creationId xmlns:a16="http://schemas.microsoft.com/office/drawing/2014/main" id="{3322F76E-AFBA-4C7B-AF0A-A68A125D94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06CAAD-0D0A-423C-A066-575B34BAC3A5}"/>
              </a:ext>
            </a:extLst>
          </p:cNvPr>
          <p:cNvSpPr>
            <a:spLocks noGrp="1"/>
          </p:cNvSpPr>
          <p:nvPr>
            <p:ph type="sldNum" sz="quarter" idx="12"/>
          </p:nvPr>
        </p:nvSpPr>
        <p:spPr/>
        <p:txBody>
          <a:bodyPr/>
          <a:lstStyle/>
          <a:p>
            <a:fld id="{963B0023-0CED-47F7-85AE-654F0B232C29}" type="slidenum">
              <a:rPr lang="en-US" smtClean="0"/>
              <a:pPr/>
              <a:t>29</a:t>
            </a:fld>
            <a:endParaRPr lang="en-US" dirty="0"/>
          </a:p>
        </p:txBody>
      </p:sp>
      <p:pic>
        <p:nvPicPr>
          <p:cNvPr id="7" name="Picture 6" descr="Chart, radar chart&#10;&#10;Description automatically generated">
            <a:extLst>
              <a:ext uri="{FF2B5EF4-FFF2-40B4-BE49-F238E27FC236}">
                <a16:creationId xmlns:a16="http://schemas.microsoft.com/office/drawing/2014/main" id="{42B31423-FB32-4D8F-9F3A-E269B4DC3DE7}"/>
              </a:ext>
            </a:extLst>
          </p:cNvPr>
          <p:cNvPicPr/>
          <p:nvPr/>
        </p:nvPicPr>
        <p:blipFill>
          <a:blip r:embed="rId3">
            <a:extLst>
              <a:ext uri="{28A0092B-C50C-407E-A947-70E740481C1C}">
                <a14:useLocalDpi xmlns:a14="http://schemas.microsoft.com/office/drawing/2010/main" val="0"/>
              </a:ext>
            </a:extLst>
          </a:blip>
          <a:stretch>
            <a:fillRect/>
          </a:stretch>
        </p:blipFill>
        <p:spPr>
          <a:xfrm>
            <a:off x="477981" y="4162041"/>
            <a:ext cx="4906059" cy="2619759"/>
          </a:xfrm>
          <a:prstGeom prst="rect">
            <a:avLst/>
          </a:prstGeom>
        </p:spPr>
      </p:pic>
      <p:sp>
        <p:nvSpPr>
          <p:cNvPr id="3" name="TextBox 2">
            <a:extLst>
              <a:ext uri="{FF2B5EF4-FFF2-40B4-BE49-F238E27FC236}">
                <a16:creationId xmlns:a16="http://schemas.microsoft.com/office/drawing/2014/main" id="{E38D7693-7B9A-443C-B7D9-C90735190D23}"/>
              </a:ext>
            </a:extLst>
          </p:cNvPr>
          <p:cNvSpPr txBox="1"/>
          <p:nvPr/>
        </p:nvSpPr>
        <p:spPr>
          <a:xfrm>
            <a:off x="7315200" y="2209800"/>
            <a:ext cx="914400" cy="914400"/>
          </a:xfrm>
          <a:prstGeom prst="rect">
            <a:avLst/>
          </a:prstGeom>
          <a:noFill/>
        </p:spPr>
        <p:txBody>
          <a:bodyPr wrap="none" rtlCol="0">
            <a:noAutofit/>
          </a:bodyPr>
          <a:lstStyle/>
          <a:p>
            <a:pPr algn="ctr"/>
            <a:endParaRPr lang="en-US" sz="1600" dirty="0" err="1"/>
          </a:p>
        </p:txBody>
      </p:sp>
      <p:sp>
        <p:nvSpPr>
          <p:cNvPr id="8" name="TextBox 7">
            <a:extLst>
              <a:ext uri="{FF2B5EF4-FFF2-40B4-BE49-F238E27FC236}">
                <a16:creationId xmlns:a16="http://schemas.microsoft.com/office/drawing/2014/main" id="{771DBB12-F588-4198-A898-8B40B14C47A0}"/>
              </a:ext>
            </a:extLst>
          </p:cNvPr>
          <p:cNvSpPr txBox="1"/>
          <p:nvPr/>
        </p:nvSpPr>
        <p:spPr>
          <a:xfrm>
            <a:off x="6515100" y="2391159"/>
            <a:ext cx="1143000" cy="1037841"/>
          </a:xfrm>
          <a:prstGeom prst="rect">
            <a:avLst/>
          </a:prstGeom>
          <a:noFill/>
        </p:spPr>
        <p:txBody>
          <a:bodyPr wrap="none" rtlCol="0">
            <a:noAutofit/>
          </a:bodyPr>
          <a:lstStyle/>
          <a:p>
            <a:pPr algn="ctr"/>
            <a:r>
              <a:rPr lang="en-US" sz="1600" dirty="0"/>
              <a:t>PC higher than VR</a:t>
            </a:r>
          </a:p>
          <a:p>
            <a:pPr algn="ctr"/>
            <a:r>
              <a:rPr lang="en-US" sz="1600" dirty="0"/>
              <a:t>           which is higher than Tablet</a:t>
            </a:r>
          </a:p>
        </p:txBody>
      </p:sp>
      <p:sp>
        <p:nvSpPr>
          <p:cNvPr id="9" name="TextBox 8">
            <a:extLst>
              <a:ext uri="{FF2B5EF4-FFF2-40B4-BE49-F238E27FC236}">
                <a16:creationId xmlns:a16="http://schemas.microsoft.com/office/drawing/2014/main" id="{7CAB76F8-CB7C-4108-91A5-6AB6965DAB42}"/>
              </a:ext>
            </a:extLst>
          </p:cNvPr>
          <p:cNvSpPr txBox="1"/>
          <p:nvPr/>
        </p:nvSpPr>
        <p:spPr>
          <a:xfrm>
            <a:off x="7086600" y="3886200"/>
            <a:ext cx="914400" cy="91440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21C5F072-FACA-4AE3-8484-1121BCE4E4DA}"/>
              </a:ext>
            </a:extLst>
          </p:cNvPr>
          <p:cNvSpPr txBox="1"/>
          <p:nvPr/>
        </p:nvSpPr>
        <p:spPr>
          <a:xfrm>
            <a:off x="6781800" y="4572000"/>
            <a:ext cx="914400" cy="914400"/>
          </a:xfrm>
          <a:prstGeom prst="rect">
            <a:avLst/>
          </a:prstGeom>
          <a:noFill/>
        </p:spPr>
        <p:txBody>
          <a:bodyPr wrap="none" rtlCol="0">
            <a:noAutofit/>
          </a:bodyPr>
          <a:lstStyle/>
          <a:p>
            <a:pPr algn="ctr"/>
            <a:r>
              <a:rPr lang="en-US" sz="1600" dirty="0"/>
              <a:t>No clear relationship for clicks.</a:t>
            </a:r>
          </a:p>
        </p:txBody>
      </p:sp>
    </p:spTree>
    <p:extLst>
      <p:ext uri="{BB962C8B-B14F-4D97-AF65-F5344CB8AC3E}">
        <p14:creationId xmlns:p14="http://schemas.microsoft.com/office/powerpoint/2010/main" val="77251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162534-9742-492B-89BF-55AA5D03143D}"/>
              </a:ext>
            </a:extLst>
          </p:cNvPr>
          <p:cNvSpPr>
            <a:spLocks noGrp="1"/>
          </p:cNvSpPr>
          <p:nvPr>
            <p:ph type="title"/>
          </p:nvPr>
        </p:nvSpPr>
        <p:spPr/>
        <p:txBody>
          <a:bodyPr/>
          <a:lstStyle/>
          <a:p>
            <a:r>
              <a:rPr lang="en-US" dirty="0"/>
              <a:t>Introduction - Latency</a:t>
            </a:r>
          </a:p>
        </p:txBody>
      </p:sp>
      <p:sp>
        <p:nvSpPr>
          <p:cNvPr id="8" name="Content Placeholder 7">
            <a:extLst>
              <a:ext uri="{FF2B5EF4-FFF2-40B4-BE49-F238E27FC236}">
                <a16:creationId xmlns:a16="http://schemas.microsoft.com/office/drawing/2014/main" id="{D314722C-8D34-4654-9A2A-617F475DF0E1}"/>
              </a:ext>
            </a:extLst>
          </p:cNvPr>
          <p:cNvSpPr>
            <a:spLocks noGrp="1"/>
          </p:cNvSpPr>
          <p:nvPr>
            <p:ph idx="1"/>
          </p:nvPr>
        </p:nvSpPr>
        <p:spPr/>
        <p:txBody>
          <a:bodyPr/>
          <a:lstStyle/>
          <a:p>
            <a:r>
              <a:rPr lang="en-US" dirty="0"/>
              <a:t>“What are the effects of latency on different gaming devices with different interaction techniques?”</a:t>
            </a:r>
          </a:p>
          <a:p>
            <a:endParaRPr lang="en-US" dirty="0"/>
          </a:p>
          <a:p>
            <a:pPr marL="0" indent="0">
              <a:buNone/>
            </a:pPr>
            <a:endParaRPr lang="en-US" dirty="0"/>
          </a:p>
          <a:p>
            <a:pPr marL="320040" lvl="1" indent="0">
              <a:buNone/>
            </a:pPr>
            <a:endParaRPr lang="en-US" dirty="0"/>
          </a:p>
        </p:txBody>
      </p:sp>
      <p:sp>
        <p:nvSpPr>
          <p:cNvPr id="6" name="Footer Placeholder 5">
            <a:extLst>
              <a:ext uri="{FF2B5EF4-FFF2-40B4-BE49-F238E27FC236}">
                <a16:creationId xmlns:a16="http://schemas.microsoft.com/office/drawing/2014/main" id="{5221245A-C9BE-4079-8C59-2EFDAC05A6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406438-AE4B-40EB-B77D-6B8BF7CFDE66}"/>
              </a:ext>
            </a:extLst>
          </p:cNvPr>
          <p:cNvSpPr>
            <a:spLocks noGrp="1"/>
          </p:cNvSpPr>
          <p:nvPr>
            <p:ph type="sldNum" sz="quarter" idx="12"/>
          </p:nvPr>
        </p:nvSpPr>
        <p:spPr/>
        <p:txBody>
          <a:bodyPr/>
          <a:lstStyle/>
          <a:p>
            <a:fld id="{BFEBEB0A-9E3D-4B14-9782-E2AE3DA60D96}" type="slidenum">
              <a:rPr lang="en-US" smtClean="0"/>
              <a:pPr/>
              <a:t>3</a:t>
            </a:fld>
            <a:endParaRPr lang="en-US" dirty="0"/>
          </a:p>
        </p:txBody>
      </p:sp>
      <p:pic>
        <p:nvPicPr>
          <p:cNvPr id="9" name="Picture 8">
            <a:extLst>
              <a:ext uri="{FF2B5EF4-FFF2-40B4-BE49-F238E27FC236}">
                <a16:creationId xmlns:a16="http://schemas.microsoft.com/office/drawing/2014/main" id="{0065125E-D83E-4B07-A804-B1026DA1B573}"/>
              </a:ext>
            </a:extLst>
          </p:cNvPr>
          <p:cNvPicPr>
            <a:picLocks noChangeAspect="1"/>
          </p:cNvPicPr>
          <p:nvPr/>
        </p:nvPicPr>
        <p:blipFill>
          <a:blip r:embed="rId2"/>
          <a:stretch>
            <a:fillRect/>
          </a:stretch>
        </p:blipFill>
        <p:spPr>
          <a:xfrm>
            <a:off x="1230633" y="3600583"/>
            <a:ext cx="1828800" cy="1487553"/>
          </a:xfrm>
          <a:prstGeom prst="rect">
            <a:avLst/>
          </a:prstGeom>
        </p:spPr>
      </p:pic>
      <p:pic>
        <p:nvPicPr>
          <p:cNvPr id="10" name="Picture 9">
            <a:extLst>
              <a:ext uri="{FF2B5EF4-FFF2-40B4-BE49-F238E27FC236}">
                <a16:creationId xmlns:a16="http://schemas.microsoft.com/office/drawing/2014/main" id="{50CEEFCB-707B-4DE3-80B2-28C085FECC0A}"/>
              </a:ext>
            </a:extLst>
          </p:cNvPr>
          <p:cNvPicPr>
            <a:picLocks noChangeAspect="1"/>
          </p:cNvPicPr>
          <p:nvPr/>
        </p:nvPicPr>
        <p:blipFill>
          <a:blip r:embed="rId3"/>
          <a:stretch>
            <a:fillRect/>
          </a:stretch>
        </p:blipFill>
        <p:spPr>
          <a:xfrm>
            <a:off x="3956685" y="3657600"/>
            <a:ext cx="2057400" cy="1487553"/>
          </a:xfrm>
          <a:prstGeom prst="rect">
            <a:avLst/>
          </a:prstGeom>
        </p:spPr>
      </p:pic>
      <p:pic>
        <p:nvPicPr>
          <p:cNvPr id="11" name="Picture 10">
            <a:extLst>
              <a:ext uri="{FF2B5EF4-FFF2-40B4-BE49-F238E27FC236}">
                <a16:creationId xmlns:a16="http://schemas.microsoft.com/office/drawing/2014/main" id="{4CDF739F-9214-49CE-9870-100BF7765FFF}"/>
              </a:ext>
            </a:extLst>
          </p:cNvPr>
          <p:cNvPicPr>
            <a:picLocks noChangeAspect="1"/>
          </p:cNvPicPr>
          <p:nvPr/>
        </p:nvPicPr>
        <p:blipFill>
          <a:blip r:embed="rId4"/>
          <a:stretch>
            <a:fillRect/>
          </a:stretch>
        </p:blipFill>
        <p:spPr>
          <a:xfrm>
            <a:off x="6911337" y="3733800"/>
            <a:ext cx="2057401" cy="1487553"/>
          </a:xfrm>
          <a:prstGeom prst="rect">
            <a:avLst/>
          </a:prstGeom>
        </p:spPr>
      </p:pic>
    </p:spTree>
    <p:extLst>
      <p:ext uri="{BB962C8B-B14F-4D97-AF65-F5344CB8AC3E}">
        <p14:creationId xmlns:p14="http://schemas.microsoft.com/office/powerpoint/2010/main" val="283049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7ED-A4A8-4248-B97C-3375497DEAB0}"/>
              </a:ext>
            </a:extLst>
          </p:cNvPr>
          <p:cNvSpPr>
            <a:spLocks noGrp="1"/>
          </p:cNvSpPr>
          <p:nvPr>
            <p:ph type="title"/>
          </p:nvPr>
        </p:nvSpPr>
        <p:spPr/>
        <p:txBody>
          <a:bodyPr/>
          <a:lstStyle/>
          <a:p>
            <a:r>
              <a:rPr lang="en-US" dirty="0"/>
              <a:t>Analysis - Interaction Analysis</a:t>
            </a:r>
          </a:p>
        </p:txBody>
      </p:sp>
      <p:sp>
        <p:nvSpPr>
          <p:cNvPr id="4" name="Footer Placeholder 3">
            <a:extLst>
              <a:ext uri="{FF2B5EF4-FFF2-40B4-BE49-F238E27FC236}">
                <a16:creationId xmlns:a16="http://schemas.microsoft.com/office/drawing/2014/main" id="{100FE7D9-31AE-43CB-A015-18EA883CDD2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E4022C-4386-473B-8745-20B26164BC1C}"/>
              </a:ext>
            </a:extLst>
          </p:cNvPr>
          <p:cNvSpPr>
            <a:spLocks noGrp="1"/>
          </p:cNvSpPr>
          <p:nvPr>
            <p:ph type="sldNum" sz="quarter" idx="12"/>
          </p:nvPr>
        </p:nvSpPr>
        <p:spPr/>
        <p:txBody>
          <a:bodyPr/>
          <a:lstStyle/>
          <a:p>
            <a:fld id="{963B0023-0CED-47F7-85AE-654F0B232C29}" type="slidenum">
              <a:rPr lang="en-US" smtClean="0"/>
              <a:pPr/>
              <a:t>30</a:t>
            </a:fld>
            <a:endParaRPr lang="en-US" dirty="0"/>
          </a:p>
        </p:txBody>
      </p:sp>
      <p:pic>
        <p:nvPicPr>
          <p:cNvPr id="6" name="Content Placeholder 5" descr="A picture containing graphical user interface&#10;&#10;Description automatically generated">
            <a:extLst>
              <a:ext uri="{FF2B5EF4-FFF2-40B4-BE49-F238E27FC236}">
                <a16:creationId xmlns:a16="http://schemas.microsoft.com/office/drawing/2014/main" id="{DE7692F0-CCE0-4149-8063-698726DE1F7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9600" y="1714500"/>
            <a:ext cx="5342964" cy="3429000"/>
          </a:xfrm>
          <a:prstGeom prst="rect">
            <a:avLst/>
          </a:prstGeom>
        </p:spPr>
      </p:pic>
      <p:sp>
        <p:nvSpPr>
          <p:cNvPr id="3" name="TextBox 2">
            <a:extLst>
              <a:ext uri="{FF2B5EF4-FFF2-40B4-BE49-F238E27FC236}">
                <a16:creationId xmlns:a16="http://schemas.microsoft.com/office/drawing/2014/main" id="{4E7F8D4A-DB71-402B-92AC-17B5D200FCC2}"/>
              </a:ext>
            </a:extLst>
          </p:cNvPr>
          <p:cNvSpPr txBox="1"/>
          <p:nvPr/>
        </p:nvSpPr>
        <p:spPr>
          <a:xfrm>
            <a:off x="7239000" y="2362200"/>
            <a:ext cx="914400" cy="914400"/>
          </a:xfrm>
          <a:prstGeom prst="rect">
            <a:avLst/>
          </a:prstGeom>
          <a:noFill/>
        </p:spPr>
        <p:txBody>
          <a:bodyPr wrap="none" rtlCol="0">
            <a:noAutofit/>
          </a:bodyPr>
          <a:lstStyle/>
          <a:p>
            <a:pPr algn="ctr"/>
            <a:r>
              <a:rPr lang="en-US" sz="1600" dirty="0"/>
              <a:t>QOE score decrease for</a:t>
            </a:r>
          </a:p>
          <a:p>
            <a:pPr algn="ctr"/>
            <a:r>
              <a:rPr lang="en-US" sz="1600" dirty="0"/>
              <a:t>   High delay for all devices.</a:t>
            </a:r>
          </a:p>
        </p:txBody>
      </p:sp>
      <p:sp>
        <p:nvSpPr>
          <p:cNvPr id="7" name="TextBox 6">
            <a:extLst>
              <a:ext uri="{FF2B5EF4-FFF2-40B4-BE49-F238E27FC236}">
                <a16:creationId xmlns:a16="http://schemas.microsoft.com/office/drawing/2014/main" id="{37960F31-DDAF-4011-9154-F63F09C1D7EE}"/>
              </a:ext>
            </a:extLst>
          </p:cNvPr>
          <p:cNvSpPr txBox="1"/>
          <p:nvPr/>
        </p:nvSpPr>
        <p:spPr>
          <a:xfrm>
            <a:off x="6934200" y="3657600"/>
            <a:ext cx="914400" cy="914400"/>
          </a:xfrm>
          <a:prstGeom prst="rect">
            <a:avLst/>
          </a:prstGeom>
          <a:noFill/>
        </p:spPr>
        <p:txBody>
          <a:bodyPr wrap="none" rtlCol="0">
            <a:noAutofit/>
          </a:bodyPr>
          <a:lstStyle/>
          <a:p>
            <a:pPr algn="ctr"/>
            <a:r>
              <a:rPr lang="en-US" sz="1600" dirty="0"/>
              <a:t>            Tablet has highest scores</a:t>
            </a:r>
          </a:p>
          <a:p>
            <a:pPr algn="ctr"/>
            <a:r>
              <a:rPr lang="en-US" sz="1600" dirty="0"/>
              <a:t>Followed by VR,</a:t>
            </a:r>
          </a:p>
          <a:p>
            <a:pPr algn="ctr"/>
            <a:r>
              <a:rPr lang="en-US" sz="1600" dirty="0"/>
              <a:t>Followed by PC.</a:t>
            </a:r>
          </a:p>
        </p:txBody>
      </p:sp>
    </p:spTree>
    <p:extLst>
      <p:ext uri="{BB962C8B-B14F-4D97-AF65-F5344CB8AC3E}">
        <p14:creationId xmlns:p14="http://schemas.microsoft.com/office/powerpoint/2010/main" val="94908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7E31-BE05-45C3-843E-824E04956982}"/>
              </a:ext>
            </a:extLst>
          </p:cNvPr>
          <p:cNvSpPr>
            <a:spLocks noGrp="1"/>
          </p:cNvSpPr>
          <p:nvPr>
            <p:ph type="title"/>
          </p:nvPr>
        </p:nvSpPr>
        <p:spPr/>
        <p:txBody>
          <a:bodyPr/>
          <a:lstStyle/>
          <a:p>
            <a:r>
              <a:rPr lang="en-US" dirty="0"/>
              <a:t>Analysis - Analysis Of Devices</a:t>
            </a:r>
          </a:p>
        </p:txBody>
      </p:sp>
      <p:graphicFrame>
        <p:nvGraphicFramePr>
          <p:cNvPr id="6" name="Content Placeholder 5">
            <a:extLst>
              <a:ext uri="{FF2B5EF4-FFF2-40B4-BE49-F238E27FC236}">
                <a16:creationId xmlns:a16="http://schemas.microsoft.com/office/drawing/2014/main" id="{D2F1F192-8416-4E61-8D49-31D97FDF5027}"/>
              </a:ext>
            </a:extLst>
          </p:cNvPr>
          <p:cNvGraphicFramePr>
            <a:graphicFrameLocks noGrp="1"/>
          </p:cNvGraphicFramePr>
          <p:nvPr>
            <p:ph idx="1"/>
            <p:extLst>
              <p:ext uri="{D42A27DB-BD31-4B8C-83A1-F6EECF244321}">
                <p14:modId xmlns:p14="http://schemas.microsoft.com/office/powerpoint/2010/main" val="798494418"/>
              </p:ext>
            </p:extLst>
          </p:nvPr>
        </p:nvGraphicFramePr>
        <p:xfrm>
          <a:off x="1524000" y="3200400"/>
          <a:ext cx="6016625" cy="2679640"/>
        </p:xfrm>
        <a:graphic>
          <a:graphicData uri="http://schemas.openxmlformats.org/drawingml/2006/table">
            <a:tbl>
              <a:tblPr firstRow="1" firstCol="1" bandRow="1">
                <a:tableStyleId>{5C22544A-7EE6-4342-B048-85BDC9FD1C3A}</a:tableStyleId>
              </a:tblPr>
              <a:tblGrid>
                <a:gridCol w="950434">
                  <a:extLst>
                    <a:ext uri="{9D8B030D-6E8A-4147-A177-3AD203B41FA5}">
                      <a16:colId xmlns:a16="http://schemas.microsoft.com/office/drawing/2014/main" val="3865657414"/>
                    </a:ext>
                  </a:extLst>
                </a:gridCol>
                <a:gridCol w="1278613">
                  <a:extLst>
                    <a:ext uri="{9D8B030D-6E8A-4147-A177-3AD203B41FA5}">
                      <a16:colId xmlns:a16="http://schemas.microsoft.com/office/drawing/2014/main" val="240096264"/>
                    </a:ext>
                  </a:extLst>
                </a:gridCol>
                <a:gridCol w="1217482">
                  <a:extLst>
                    <a:ext uri="{9D8B030D-6E8A-4147-A177-3AD203B41FA5}">
                      <a16:colId xmlns:a16="http://schemas.microsoft.com/office/drawing/2014/main" val="58439208"/>
                    </a:ext>
                  </a:extLst>
                </a:gridCol>
                <a:gridCol w="1181446">
                  <a:extLst>
                    <a:ext uri="{9D8B030D-6E8A-4147-A177-3AD203B41FA5}">
                      <a16:colId xmlns:a16="http://schemas.microsoft.com/office/drawing/2014/main" val="2031928873"/>
                    </a:ext>
                  </a:extLst>
                </a:gridCol>
                <a:gridCol w="1388650">
                  <a:extLst>
                    <a:ext uri="{9D8B030D-6E8A-4147-A177-3AD203B41FA5}">
                      <a16:colId xmlns:a16="http://schemas.microsoft.com/office/drawing/2014/main" val="2300030879"/>
                    </a:ext>
                  </a:extLst>
                </a:gridCol>
              </a:tblGrid>
              <a:tr h="1213255">
                <a:tc>
                  <a:txBody>
                    <a:bodyPr/>
                    <a:lstStyle/>
                    <a:p>
                      <a:pPr marL="0" marR="0">
                        <a:lnSpc>
                          <a:spcPct val="107000"/>
                        </a:lnSpc>
                        <a:spcBef>
                          <a:spcPts val="0"/>
                        </a:spcBef>
                        <a:spcAft>
                          <a:spcPts val="0"/>
                        </a:spcAft>
                      </a:pPr>
                      <a:r>
                        <a:rPr lang="en-US" sz="1400" u="none" strike="noStrike">
                          <a:effectLst/>
                        </a:rPr>
                        <a:t> </a:t>
                      </a:r>
                      <a:endParaRPr lang="en-US" sz="1100">
                        <a:effectLst/>
                      </a:endParaRPr>
                    </a:p>
                    <a:p>
                      <a:pPr marL="0" marR="0">
                        <a:lnSpc>
                          <a:spcPct val="107000"/>
                        </a:lnSpc>
                        <a:spcBef>
                          <a:spcPts val="0"/>
                        </a:spcBef>
                        <a:spcAft>
                          <a:spcPts val="0"/>
                        </a:spcAft>
                      </a:pPr>
                      <a:r>
                        <a:rPr lang="en-US" sz="1400" u="sng">
                          <a:effectLst/>
                        </a:rPr>
                        <a:t>Device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Interaction</a:t>
                      </a:r>
                      <a:r>
                        <a:rPr lang="en-US" sz="1400" u="sng">
                          <a:effectLst/>
                        </a:rPr>
                        <a:t> Experience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Ease of Use of</a:t>
                      </a:r>
                      <a:r>
                        <a:rPr lang="en-US" sz="1400" u="sng" dirty="0">
                          <a:effectLst/>
                        </a:rPr>
                        <a:t> Device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Feeling of</a:t>
                      </a:r>
                      <a:r>
                        <a:rPr lang="en-US" sz="1400" u="sng" dirty="0">
                          <a:effectLst/>
                        </a:rPr>
                        <a:t>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Immersiveness </a:t>
                      </a:r>
                      <a:r>
                        <a:rPr lang="en-US" sz="1400" u="sng">
                          <a:effectLst/>
                        </a:rPr>
                        <a:t>of Device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492273"/>
                  </a:ext>
                </a:extLst>
              </a:tr>
              <a:tr h="389759">
                <a:tc>
                  <a:txBody>
                    <a:bodyPr/>
                    <a:lstStyle/>
                    <a:p>
                      <a:pPr marL="0" marR="0">
                        <a:lnSpc>
                          <a:spcPct val="107000"/>
                        </a:lnSpc>
                        <a:spcBef>
                          <a:spcPts val="0"/>
                        </a:spcBef>
                        <a:spcAft>
                          <a:spcPts val="0"/>
                        </a:spcAft>
                      </a:pPr>
                      <a:r>
                        <a:rPr lang="en-US" sz="1400">
                          <a:effectLst/>
                        </a:rPr>
                        <a:t>PC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3.26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3.59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924398"/>
                  </a:ext>
                </a:extLst>
              </a:tr>
              <a:tr h="389759">
                <a:tc>
                  <a:txBody>
                    <a:bodyPr/>
                    <a:lstStyle/>
                    <a:p>
                      <a:pPr marL="0" marR="0">
                        <a:lnSpc>
                          <a:spcPct val="107000"/>
                        </a:lnSpc>
                        <a:spcBef>
                          <a:spcPts val="0"/>
                        </a:spcBef>
                        <a:spcAft>
                          <a:spcPts val="0"/>
                        </a:spcAft>
                      </a:pPr>
                      <a:r>
                        <a:rPr lang="en-US" sz="1400">
                          <a:effectLst/>
                        </a:rPr>
                        <a:t>Tablet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2.83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8780989"/>
                  </a:ext>
                </a:extLst>
              </a:tr>
              <a:tr h="686867">
                <a:tc>
                  <a:txBody>
                    <a:bodyPr/>
                    <a:lstStyle/>
                    <a:p>
                      <a:pPr marL="0" marR="0">
                        <a:lnSpc>
                          <a:spcPct val="107000"/>
                        </a:lnSpc>
                        <a:spcBef>
                          <a:spcPts val="0"/>
                        </a:spcBef>
                        <a:spcAft>
                          <a:spcPts val="0"/>
                        </a:spcAft>
                      </a:pPr>
                      <a:r>
                        <a:rPr lang="en-US" sz="1400">
                          <a:effectLst/>
                        </a:rPr>
                        <a:t>VR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3.76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3.53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7404181"/>
                  </a:ext>
                </a:extLst>
              </a:tr>
            </a:tbl>
          </a:graphicData>
        </a:graphic>
      </p:graphicFrame>
      <p:sp>
        <p:nvSpPr>
          <p:cNvPr id="4" name="Footer Placeholder 3">
            <a:extLst>
              <a:ext uri="{FF2B5EF4-FFF2-40B4-BE49-F238E27FC236}">
                <a16:creationId xmlns:a16="http://schemas.microsoft.com/office/drawing/2014/main" id="{A61B38B4-E9C8-41B1-ABA0-8140CABA7F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049470-CA6E-46CC-9C90-925A598A3F75}"/>
              </a:ext>
            </a:extLst>
          </p:cNvPr>
          <p:cNvSpPr>
            <a:spLocks noGrp="1"/>
          </p:cNvSpPr>
          <p:nvPr>
            <p:ph type="sldNum" sz="quarter" idx="12"/>
          </p:nvPr>
        </p:nvSpPr>
        <p:spPr/>
        <p:txBody>
          <a:bodyPr/>
          <a:lstStyle/>
          <a:p>
            <a:fld id="{963B0023-0CED-47F7-85AE-654F0B232C29}" type="slidenum">
              <a:rPr lang="en-US" smtClean="0"/>
              <a:pPr/>
              <a:t>31</a:t>
            </a:fld>
            <a:endParaRPr lang="en-US" dirty="0"/>
          </a:p>
        </p:txBody>
      </p:sp>
      <p:sp>
        <p:nvSpPr>
          <p:cNvPr id="8" name="TextBox 7">
            <a:extLst>
              <a:ext uri="{FF2B5EF4-FFF2-40B4-BE49-F238E27FC236}">
                <a16:creationId xmlns:a16="http://schemas.microsoft.com/office/drawing/2014/main" id="{DE3DD1DB-21A7-4F48-AEC9-B89AA5B6E562}"/>
              </a:ext>
            </a:extLst>
          </p:cNvPr>
          <p:cNvSpPr txBox="1"/>
          <p:nvPr/>
        </p:nvSpPr>
        <p:spPr>
          <a:xfrm>
            <a:off x="838200" y="2002321"/>
            <a:ext cx="7385050" cy="646331"/>
          </a:xfrm>
          <a:prstGeom prst="rect">
            <a:avLst/>
          </a:prstGeom>
          <a:noFill/>
        </p:spPr>
        <p:txBody>
          <a:bodyPr wrap="square">
            <a:spAutoFit/>
          </a:bodyPr>
          <a:lstStyle/>
          <a:p>
            <a:pPr marL="285750" indent="-285750">
              <a:buFont typeface="Arial" panose="020B0604020202020204" pitchFamily="34" charset="0"/>
              <a:buChar char="•"/>
            </a:pPr>
            <a:r>
              <a:rPr lang="en-US" dirty="0"/>
              <a:t>After each device was finished, users were asked to rate the devices from 1(low) -5(high).</a:t>
            </a:r>
          </a:p>
        </p:txBody>
      </p:sp>
    </p:spTree>
    <p:extLst>
      <p:ext uri="{BB962C8B-B14F-4D97-AF65-F5344CB8AC3E}">
        <p14:creationId xmlns:p14="http://schemas.microsoft.com/office/powerpoint/2010/main" val="889628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9127-907D-4FC7-8EAA-43E746391520}"/>
              </a:ext>
            </a:extLst>
          </p:cNvPr>
          <p:cNvSpPr>
            <a:spLocks noGrp="1"/>
          </p:cNvSpPr>
          <p:nvPr>
            <p:ph type="title"/>
          </p:nvPr>
        </p:nvSpPr>
        <p:spPr/>
        <p:txBody>
          <a:bodyPr/>
          <a:lstStyle/>
          <a:p>
            <a:r>
              <a:rPr lang="en-US" dirty="0"/>
              <a:t>Outline Of Talk</a:t>
            </a:r>
          </a:p>
        </p:txBody>
      </p:sp>
      <p:sp>
        <p:nvSpPr>
          <p:cNvPr id="3" name="Content Placeholder 2">
            <a:extLst>
              <a:ext uri="{FF2B5EF4-FFF2-40B4-BE49-F238E27FC236}">
                <a16:creationId xmlns:a16="http://schemas.microsoft.com/office/drawing/2014/main" id="{32CF33DF-42E6-49D0-AB45-C2C8098C36A2}"/>
              </a:ext>
            </a:extLst>
          </p:cNvPr>
          <p:cNvSpPr>
            <a:spLocks noGrp="1"/>
          </p:cNvSpPr>
          <p:nvPr>
            <p:ph idx="1"/>
          </p:nvPr>
        </p:nvSpPr>
        <p:spPr/>
        <p:txBody>
          <a:bodyPr/>
          <a:lstStyle/>
          <a:p>
            <a:r>
              <a:rPr lang="en-US" dirty="0"/>
              <a:t>Background And Related Work</a:t>
            </a:r>
          </a:p>
          <a:p>
            <a:r>
              <a:rPr lang="en-US" dirty="0"/>
              <a:t>Methodology</a:t>
            </a:r>
          </a:p>
          <a:p>
            <a:r>
              <a:rPr lang="en-US" dirty="0"/>
              <a:t>Analysis</a:t>
            </a:r>
          </a:p>
          <a:p>
            <a:r>
              <a:rPr lang="en-US" b="1" dirty="0"/>
              <a:t>Discussion</a:t>
            </a:r>
          </a:p>
          <a:p>
            <a:r>
              <a:rPr lang="en-US" dirty="0"/>
              <a:t>Conclusion And Future Work</a:t>
            </a:r>
          </a:p>
        </p:txBody>
      </p:sp>
      <p:sp>
        <p:nvSpPr>
          <p:cNvPr id="4" name="Footer Placeholder 3">
            <a:extLst>
              <a:ext uri="{FF2B5EF4-FFF2-40B4-BE49-F238E27FC236}">
                <a16:creationId xmlns:a16="http://schemas.microsoft.com/office/drawing/2014/main" id="{E8AE3246-71D8-4DE5-8B61-95A1BF531F8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D6D6D"/>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6782C896-ECC9-426C-AB9B-496C84D5279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3B0023-0CED-47F7-85AE-654F0B232C29}" type="slidenum">
              <a:rPr kumimoji="0" lang="en-US" sz="1200" b="0" i="0" u="none" strike="noStrike" kern="1200" cap="none" spc="0" normalizeH="0" baseline="0" noProof="0" smtClean="0">
                <a:ln>
                  <a:noFill/>
                </a:ln>
                <a:solidFill>
                  <a:prstClr val="black">
                    <a:lumMod val="85000"/>
                    <a:lumOff val="15000"/>
                  </a:prst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lumMod val="85000"/>
                  <a:lumOff val="15000"/>
                </a:prstClr>
              </a:solidFill>
              <a:effectLst/>
              <a:uLnTx/>
              <a:uFillTx/>
              <a:latin typeface="Verdana"/>
              <a:ea typeface="+mn-ea"/>
              <a:cs typeface="+mn-cs"/>
            </a:endParaRPr>
          </a:p>
        </p:txBody>
      </p:sp>
    </p:spTree>
    <p:extLst>
      <p:ext uri="{BB962C8B-B14F-4D97-AF65-F5344CB8AC3E}">
        <p14:creationId xmlns:p14="http://schemas.microsoft.com/office/powerpoint/2010/main" val="428964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DC08-7146-4F0C-8027-905C67CB98A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4735754-4D42-43C5-9F03-D18429129C0D}"/>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RQ1-How does player performance differ according to device?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Times New Roman" panose="02020603050405020304" pitchFamily="18" charset="0"/>
                <a:ea typeface="Calibri" panose="020F0502020204030204" pitchFamily="34" charset="0"/>
              </a:rPr>
              <a:t>The PC with the mouse has the highest selection times and tablet had lowest selection times.</a:t>
            </a:r>
          </a:p>
          <a:p>
            <a:pPr lvl="1"/>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tablet has </a:t>
            </a:r>
            <a:r>
              <a:rPr lang="en-US" sz="1800" dirty="0">
                <a:latin typeface="Times New Roman" panose="02020603050405020304" pitchFamily="18" charset="0"/>
                <a:ea typeface="Calibri" panose="020F0502020204030204" pitchFamily="34" charset="0"/>
                <a:cs typeface="Times New Roman" panose="02020603050405020304" pitchFamily="18" charset="0"/>
              </a:rPr>
              <a:t>the fewest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number of clicks followed by VR. PC with mouse has the highest number of clicks. Maybe this could be because of </a:t>
            </a:r>
            <a:r>
              <a:rPr lang="en-US" sz="1800" dirty="0">
                <a:latin typeface="Times New Roman" panose="02020603050405020304" pitchFamily="18" charset="0"/>
                <a:ea typeface="Calibri" panose="020F0502020204030204" pitchFamily="34" charset="0"/>
                <a:cs typeface="Times New Roman" panose="02020603050405020304" pitchFamily="18" charset="0"/>
              </a:rPr>
              <a:t>interaction of the input and the surfaces.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20040" lvl="1"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20040" lvl="1"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RQ2-How does player performance differ according to latency?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see that as latency increases selection time increases.</a:t>
            </a:r>
          </a:p>
          <a:p>
            <a:pPr lvl="1"/>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see the number of clicks is similar for low and medium delays but is higher for high delays. Maybe people are more sensitive to high delays.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5DBD830-743D-4B2B-9A20-801A47DA2D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2C6896-A1D8-4823-8811-A42F252C9057}"/>
              </a:ext>
            </a:extLst>
          </p:cNvPr>
          <p:cNvSpPr>
            <a:spLocks noGrp="1"/>
          </p:cNvSpPr>
          <p:nvPr>
            <p:ph type="sldNum" sz="quarter" idx="12"/>
          </p:nvPr>
        </p:nvSpPr>
        <p:spPr/>
        <p:txBody>
          <a:bodyPr/>
          <a:lstStyle/>
          <a:p>
            <a:fld id="{963B0023-0CED-47F7-85AE-654F0B232C29}" type="slidenum">
              <a:rPr lang="en-US" smtClean="0"/>
              <a:pPr/>
              <a:t>33</a:t>
            </a:fld>
            <a:endParaRPr lang="en-US" dirty="0"/>
          </a:p>
        </p:txBody>
      </p:sp>
    </p:spTree>
    <p:extLst>
      <p:ext uri="{BB962C8B-B14F-4D97-AF65-F5344CB8AC3E}">
        <p14:creationId xmlns:p14="http://schemas.microsoft.com/office/powerpoint/2010/main" val="1608793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4C35-24DC-4AF5-BD57-F914FFB3A9B2}"/>
              </a:ext>
            </a:extLst>
          </p:cNvPr>
          <p:cNvSpPr>
            <a:spLocks noGrp="1"/>
          </p:cNvSpPr>
          <p:nvPr>
            <p:ph type="title"/>
          </p:nvPr>
        </p:nvSpPr>
        <p:spPr>
          <a:xfrm>
            <a:off x="457200" y="381000"/>
            <a:ext cx="8229600" cy="800100"/>
          </a:xfrm>
        </p:spPr>
        <p:txBody>
          <a:bodyPr/>
          <a:lstStyle/>
          <a:p>
            <a:r>
              <a:rPr lang="en-US" dirty="0"/>
              <a:t>Discussions</a:t>
            </a:r>
          </a:p>
        </p:txBody>
      </p:sp>
      <p:sp>
        <p:nvSpPr>
          <p:cNvPr id="3" name="Content Placeholder 2">
            <a:extLst>
              <a:ext uri="{FF2B5EF4-FFF2-40B4-BE49-F238E27FC236}">
                <a16:creationId xmlns:a16="http://schemas.microsoft.com/office/drawing/2014/main" id="{62B40875-DBBC-4232-BE3A-A9A44812A2F8}"/>
              </a:ext>
            </a:extLst>
          </p:cNvPr>
          <p:cNvSpPr>
            <a:spLocks noGrp="1"/>
          </p:cNvSpPr>
          <p:nvPr>
            <p:ph idx="1"/>
          </p:nvPr>
        </p:nvSpPr>
        <p:spPr/>
        <p:txBody>
          <a:bodyPr>
            <a:norm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RQ3-How does player performance differ according to task difficulty?</a:t>
            </a:r>
          </a:p>
          <a:p>
            <a:pPr lvl="1"/>
            <a:r>
              <a:rPr lang="en-US" sz="1800" dirty="0">
                <a:latin typeface="Times New Roman" panose="02020603050405020304" pitchFamily="18" charset="0"/>
              </a:rPr>
              <a:t>Task difficulty varied with target speed (slow, medium and fast) and target size (large, medium and small).</a:t>
            </a:r>
          </a:p>
          <a:p>
            <a:pPr lvl="1"/>
            <a:r>
              <a:rPr lang="en-US" sz="1800" dirty="0">
                <a:latin typeface="Times New Roman" panose="02020603050405020304" pitchFamily="18" charset="0"/>
              </a:rPr>
              <a:t> As task difficulty increases, selection times increase.</a:t>
            </a:r>
          </a:p>
          <a:p>
            <a:pPr lvl="1"/>
            <a:r>
              <a:rPr lang="en-US" sz="1800" dirty="0">
                <a:latin typeface="Times New Roman" panose="02020603050405020304" pitchFamily="18" charset="0"/>
              </a:rPr>
              <a:t> Number of clicks is similar for large and medium size targets but is higher for large size targets.</a:t>
            </a:r>
            <a:endParaRPr lang="en-US" dirty="0"/>
          </a:p>
          <a:p>
            <a:pPr marL="0" inden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a:effectLst/>
                <a:latin typeface="Times New Roman" panose="0202060305040502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20040" lvl="1" indent="0">
              <a:buNone/>
            </a:pPr>
            <a:endParaRPr lang="en-US" sz="2000" dirty="0">
              <a:effectLst/>
              <a:latin typeface="Times New Roman" panose="02020603050405020304" pitchFamily="18" charset="0"/>
              <a:ea typeface="Calibri" panose="020F0502020204030204" pitchFamily="34" charset="0"/>
            </a:endParaRPr>
          </a:p>
          <a:p>
            <a:pPr marL="320040" lvl="1" indent="0">
              <a:buNone/>
            </a:pPr>
            <a:endParaRPr lang="en-US" dirty="0"/>
          </a:p>
        </p:txBody>
      </p:sp>
      <p:sp>
        <p:nvSpPr>
          <p:cNvPr id="4" name="Footer Placeholder 3">
            <a:extLst>
              <a:ext uri="{FF2B5EF4-FFF2-40B4-BE49-F238E27FC236}">
                <a16:creationId xmlns:a16="http://schemas.microsoft.com/office/drawing/2014/main" id="{BD4DA054-8D74-4892-B4F8-EFE96055E1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F5CC30-4E2B-4DF4-BF8C-FE9DDBE5AA81}"/>
              </a:ext>
            </a:extLst>
          </p:cNvPr>
          <p:cNvSpPr>
            <a:spLocks noGrp="1"/>
          </p:cNvSpPr>
          <p:nvPr>
            <p:ph type="sldNum" sz="quarter" idx="12"/>
          </p:nvPr>
        </p:nvSpPr>
        <p:spPr/>
        <p:txBody>
          <a:bodyPr/>
          <a:lstStyle/>
          <a:p>
            <a:fld id="{963B0023-0CED-47F7-85AE-654F0B232C29}" type="slidenum">
              <a:rPr lang="en-US" smtClean="0"/>
              <a:pPr/>
              <a:t>34</a:t>
            </a:fld>
            <a:endParaRPr lang="en-US" dirty="0"/>
          </a:p>
        </p:txBody>
      </p:sp>
    </p:spTree>
    <p:extLst>
      <p:ext uri="{BB962C8B-B14F-4D97-AF65-F5344CB8AC3E}">
        <p14:creationId xmlns:p14="http://schemas.microsoft.com/office/powerpoint/2010/main" val="2704532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C341-C3F9-4833-A208-54A561652B0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B994946-2FD8-4B0A-B9F6-63460EFEFA08}"/>
              </a:ext>
            </a:extLst>
          </p:cNvPr>
          <p:cNvSpPr>
            <a:spLocks noGrp="1"/>
          </p:cNvSpPr>
          <p:nvPr>
            <p:ph idx="1"/>
          </p:nvPr>
        </p:nvSpPr>
        <p:spPr/>
        <p:txBody>
          <a:bodyPr/>
          <a:lstStyle/>
          <a:p>
            <a:pPr lvl="1">
              <a:buFont typeface="Arial" panose="020B0604020202020204" pitchFamily="34" charset="0"/>
              <a:buChar char="•"/>
            </a:pPr>
            <a:endParaRPr lang="en-US" dirty="0"/>
          </a:p>
          <a:p>
            <a:pPr lvl="1">
              <a:buFont typeface="Arial" panose="020B0604020202020204" pitchFamily="34" charset="0"/>
              <a:buChar char="•"/>
            </a:pPr>
            <a:r>
              <a:rPr lang="en-US" dirty="0"/>
              <a:t>A custom application was built to study the isolated action of moving target selection to understand effects of latency.</a:t>
            </a:r>
          </a:p>
          <a:p>
            <a:pPr marL="320040" lvl="1" indent="0">
              <a:buNone/>
            </a:pPr>
            <a:endParaRPr lang="en-US" dirty="0"/>
          </a:p>
          <a:p>
            <a:pPr lvl="1">
              <a:buFont typeface="Arial" panose="020B0604020202020204" pitchFamily="34" charset="0"/>
              <a:buChar char="•"/>
            </a:pPr>
            <a:r>
              <a:rPr lang="en-US" dirty="0"/>
              <a:t>We had the same setup for each device. We tested our application and obtained data from 30 recruited participants.</a:t>
            </a:r>
          </a:p>
          <a:p>
            <a:pPr lvl="1">
              <a:buFont typeface="Arial" panose="020B0604020202020204" pitchFamily="34" charset="0"/>
              <a:buChar char="•"/>
            </a:pPr>
            <a:endParaRPr lang="en-US" dirty="0"/>
          </a:p>
          <a:p>
            <a:pPr lvl="1">
              <a:buFont typeface="Arial" panose="020B0604020202020204" pitchFamily="34" charset="0"/>
              <a:buChar char="•"/>
            </a:pPr>
            <a:r>
              <a:rPr lang="en-US" dirty="0"/>
              <a:t>Analysis of data shows PC with mouse has highest clicks and selection times followed by VR and Tablet has lowest selection times and clicks. Higher delays and task difficulties have higher selection times and clicks.</a:t>
            </a:r>
          </a:p>
        </p:txBody>
      </p:sp>
      <p:sp>
        <p:nvSpPr>
          <p:cNvPr id="4" name="Footer Placeholder 3">
            <a:extLst>
              <a:ext uri="{FF2B5EF4-FFF2-40B4-BE49-F238E27FC236}">
                <a16:creationId xmlns:a16="http://schemas.microsoft.com/office/drawing/2014/main" id="{142EFD66-65D5-4EA6-88C5-65CCF3883F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5611FE-2216-46F6-9B8A-82FD93BF987F}"/>
              </a:ext>
            </a:extLst>
          </p:cNvPr>
          <p:cNvSpPr>
            <a:spLocks noGrp="1"/>
          </p:cNvSpPr>
          <p:nvPr>
            <p:ph type="sldNum" sz="quarter" idx="12"/>
          </p:nvPr>
        </p:nvSpPr>
        <p:spPr/>
        <p:txBody>
          <a:bodyPr/>
          <a:lstStyle/>
          <a:p>
            <a:fld id="{963B0023-0CED-47F7-85AE-654F0B232C29}" type="slidenum">
              <a:rPr lang="en-US" smtClean="0"/>
              <a:pPr/>
              <a:t>35</a:t>
            </a:fld>
            <a:endParaRPr lang="en-US" dirty="0"/>
          </a:p>
        </p:txBody>
      </p:sp>
    </p:spTree>
    <p:extLst>
      <p:ext uri="{BB962C8B-B14F-4D97-AF65-F5344CB8AC3E}">
        <p14:creationId xmlns:p14="http://schemas.microsoft.com/office/powerpoint/2010/main" val="4038834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D75F-FF0B-41E8-BCC6-E06E332792E8}"/>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9DD6F8C3-C971-400C-9E22-22EC2B00863C}"/>
              </a:ext>
            </a:extLst>
          </p:cNvPr>
          <p:cNvSpPr>
            <a:spLocks noGrp="1"/>
          </p:cNvSpPr>
          <p:nvPr>
            <p:ph idx="1"/>
          </p:nvPr>
        </p:nvSpPr>
        <p:spPr/>
        <p:txBody>
          <a:bodyPr/>
          <a:lstStyle/>
          <a:p>
            <a:r>
              <a:rPr lang="en-US" dirty="0"/>
              <a:t>Similar experiments with more devices.</a:t>
            </a:r>
          </a:p>
          <a:p>
            <a:endParaRPr lang="en-US" dirty="0"/>
          </a:p>
          <a:p>
            <a:r>
              <a:rPr lang="en-US" dirty="0"/>
              <a:t>Broader demographic and gamer experiences for recruitment.</a:t>
            </a:r>
          </a:p>
          <a:p>
            <a:endParaRPr lang="en-US" dirty="0"/>
          </a:p>
          <a:p>
            <a:r>
              <a:rPr lang="en-US" dirty="0"/>
              <a:t>Similar studies for different gaming actions.</a:t>
            </a:r>
          </a:p>
        </p:txBody>
      </p:sp>
      <p:sp>
        <p:nvSpPr>
          <p:cNvPr id="4" name="Footer Placeholder 3">
            <a:extLst>
              <a:ext uri="{FF2B5EF4-FFF2-40B4-BE49-F238E27FC236}">
                <a16:creationId xmlns:a16="http://schemas.microsoft.com/office/drawing/2014/main" id="{7263FE2E-F0E9-4A0D-B93E-3D42680DEC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45E38-B3D8-4E94-8886-46671A4F17BF}"/>
              </a:ext>
            </a:extLst>
          </p:cNvPr>
          <p:cNvSpPr>
            <a:spLocks noGrp="1"/>
          </p:cNvSpPr>
          <p:nvPr>
            <p:ph type="sldNum" sz="quarter" idx="12"/>
          </p:nvPr>
        </p:nvSpPr>
        <p:spPr/>
        <p:txBody>
          <a:bodyPr/>
          <a:lstStyle/>
          <a:p>
            <a:fld id="{963B0023-0CED-47F7-85AE-654F0B232C29}" type="slidenum">
              <a:rPr lang="en-US" smtClean="0"/>
              <a:pPr/>
              <a:t>36</a:t>
            </a:fld>
            <a:endParaRPr lang="en-US" dirty="0"/>
          </a:p>
        </p:txBody>
      </p:sp>
    </p:spTree>
    <p:extLst>
      <p:ext uri="{BB962C8B-B14F-4D97-AF65-F5344CB8AC3E}">
        <p14:creationId xmlns:p14="http://schemas.microsoft.com/office/powerpoint/2010/main" val="946709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32B5BA-EB40-42C2-B789-97288CF2AC26}"/>
              </a:ext>
            </a:extLst>
          </p:cNvPr>
          <p:cNvSpPr>
            <a:spLocks noGrp="1"/>
          </p:cNvSpPr>
          <p:nvPr>
            <p:ph type="sldNum" sz="quarter" idx="4294967295"/>
          </p:nvPr>
        </p:nvSpPr>
        <p:spPr>
          <a:xfrm>
            <a:off x="0" y="6388100"/>
            <a:ext cx="457200" cy="393700"/>
          </a:xfrm>
        </p:spPr>
        <p:txBody>
          <a:bodyPr/>
          <a:lstStyle/>
          <a:p>
            <a:fld id="{963B0023-0CED-47F7-85AE-654F0B232C29}" type="slidenum">
              <a:rPr lang="en-US" smtClean="0"/>
              <a:pPr/>
              <a:t>37</a:t>
            </a:fld>
            <a:endParaRPr lang="en-US" dirty="0"/>
          </a:p>
        </p:txBody>
      </p:sp>
      <p:sp>
        <p:nvSpPr>
          <p:cNvPr id="6" name="Rectangle 5">
            <a:extLst>
              <a:ext uri="{FF2B5EF4-FFF2-40B4-BE49-F238E27FC236}">
                <a16:creationId xmlns:a16="http://schemas.microsoft.com/office/drawing/2014/main" id="{2AD9ED83-9D63-4FA2-968B-4A2CE12BF1DA}"/>
              </a:ext>
            </a:extLst>
          </p:cNvPr>
          <p:cNvSpPr/>
          <p:nvPr/>
        </p:nvSpPr>
        <p:spPr>
          <a:xfrm>
            <a:off x="1600200" y="381000"/>
            <a:ext cx="5943600" cy="1754326"/>
          </a:xfrm>
          <a:prstGeom prst="rect">
            <a:avLst/>
          </a:prstGeom>
          <a:noFill/>
        </p:spPr>
        <p:txBody>
          <a:bodyPr wrap="squar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Thank You. Questions?</a:t>
            </a:r>
          </a:p>
        </p:txBody>
      </p:sp>
    </p:spTree>
    <p:extLst>
      <p:ext uri="{BB962C8B-B14F-4D97-AF65-F5344CB8AC3E}">
        <p14:creationId xmlns:p14="http://schemas.microsoft.com/office/powerpoint/2010/main" val="2212777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C2E5-B8AF-48B4-A133-929BD6F7A52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0B13D74-C9D6-4395-96C8-ED93A2015AD6}"/>
              </a:ext>
            </a:extLst>
          </p:cNvPr>
          <p:cNvSpPr>
            <a:spLocks noGrp="1"/>
          </p:cNvSpPr>
          <p:nvPr>
            <p:ph idx="1"/>
          </p:nvPr>
        </p:nvSpPr>
        <p:spPr/>
        <p:txBody>
          <a:bodyPr/>
          <a:lstStyle/>
          <a:p>
            <a:r>
              <a:rPr lang="en-US" sz="2000" dirty="0"/>
              <a:t>1.</a:t>
            </a:r>
            <a:r>
              <a:rPr lang="en-US" sz="2000" i="1" dirty="0">
                <a:effectLst/>
                <a:latin typeface="Times New Roman" panose="02020603050405020304" pitchFamily="18" charset="0"/>
                <a:ea typeface="Calibri" panose="020F0502020204030204" pitchFamily="34" charset="0"/>
              </a:rPr>
              <a:t> Game Input with Delay - Moving Target Selection Parameters. </a:t>
            </a:r>
            <a:r>
              <a:rPr lang="en-US" sz="2000" dirty="0">
                <a:effectLst/>
                <a:latin typeface="Times New Roman" panose="02020603050405020304" pitchFamily="18" charset="0"/>
                <a:ea typeface="Calibri" panose="020F0502020204030204" pitchFamily="34" charset="0"/>
              </a:rPr>
              <a:t>M.  Claypool, A.  Cockburn, C.     </a:t>
            </a:r>
            <a:r>
              <a:rPr lang="en-US" sz="2000" dirty="0" err="1">
                <a:effectLst/>
                <a:latin typeface="Times New Roman" panose="02020603050405020304" pitchFamily="18" charset="0"/>
                <a:ea typeface="Calibri" panose="020F0502020204030204" pitchFamily="34" charset="0"/>
              </a:rPr>
              <a:t>Gutwin</a:t>
            </a:r>
            <a:r>
              <a:rPr lang="en-US" sz="2000" dirty="0">
                <a:effectLst/>
                <a:latin typeface="Times New Roman" panose="02020603050405020304" pitchFamily="18" charset="0"/>
                <a:ea typeface="Calibri" panose="020F0502020204030204" pitchFamily="34" charset="0"/>
              </a:rPr>
              <a:t>. 2019. In Proceedings of the 10th ACM Multimedia Systems Conference (</a:t>
            </a:r>
            <a:r>
              <a:rPr lang="en-US" sz="2000" dirty="0" err="1">
                <a:effectLst/>
                <a:latin typeface="Times New Roman" panose="02020603050405020304" pitchFamily="18" charset="0"/>
                <a:ea typeface="Calibri" panose="020F0502020204030204" pitchFamily="34" charset="0"/>
              </a:rPr>
              <a:t>MMSys</a:t>
            </a:r>
            <a:r>
              <a:rPr lang="en-US" sz="2000" dirty="0">
                <a:effectLst/>
                <a:latin typeface="Times New Roman" panose="02020603050405020304" pitchFamily="18" charset="0"/>
                <a:ea typeface="Calibri" panose="020F0502020204030204" pitchFamily="34" charset="0"/>
              </a:rPr>
              <a:t>), Amherst, MA, USA</a:t>
            </a:r>
          </a:p>
          <a:p>
            <a:pPr marL="0" indent="0">
              <a:buNone/>
            </a:pPr>
            <a:endParaRPr lang="en-US" sz="1800" dirty="0">
              <a:effectLst/>
              <a:latin typeface="Times New Roman" panose="02020603050405020304" pitchFamily="18" charset="0"/>
              <a:ea typeface="Calibri" panose="020F0502020204030204" pitchFamily="34" charset="0"/>
            </a:endParaRPr>
          </a:p>
          <a:p>
            <a:pPr marL="274320" marR="0" lvl="0" indent="-274320" algn="l" defTabSz="914400" rtl="0" eaLnBrk="1" fontAlgn="auto" latinLnBrk="0" hangingPunct="1">
              <a:lnSpc>
                <a:spcPct val="95000"/>
              </a:lnSpc>
              <a:spcBef>
                <a:spcPts val="1200"/>
              </a:spcBef>
              <a:spcAft>
                <a:spcPts val="0"/>
              </a:spcAft>
              <a:buClr>
                <a:srgbClr val="AB192D"/>
              </a:buClr>
              <a:buSzTx/>
              <a:buFont typeface="Arial" pitchFamily="34" charset="0"/>
              <a:buChar char="•"/>
              <a:tabLst/>
              <a:defRPr/>
            </a:pPr>
            <a:r>
              <a:rPr lang="en-US" sz="2000" dirty="0">
                <a:latin typeface="+mn-lt"/>
              </a:rPr>
              <a:t>2.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Effects of Local Latency on Game Pointing Devices and Game Pointing Tasks.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Gutwin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 Long. Glasgow, Scotland :  2019. In Proceedings of the ACM SIGCHI Conference on Human Factors in Computing Systems (CHI).</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sz="2000" dirty="0">
              <a:latin typeface="+mn-lt"/>
            </a:endParaRPr>
          </a:p>
          <a:p>
            <a:r>
              <a:rPr lang="en-US" sz="2000" dirty="0">
                <a:effectLst/>
                <a:latin typeface="+mn-lt"/>
                <a:ea typeface="Calibri" panose="020F0502020204030204" pitchFamily="34" charset="0"/>
                <a:cs typeface="Times New Roman" panose="02020603050405020304" pitchFamily="18" charset="0"/>
              </a:rPr>
              <a:t>3. </a:t>
            </a:r>
            <a:r>
              <a:rPr lang="en-US" sz="2000" i="1" dirty="0">
                <a:effectLst/>
                <a:latin typeface="Times New Roman" panose="02020603050405020304" pitchFamily="18" charset="0"/>
                <a:ea typeface="Calibri" panose="020F0502020204030204" pitchFamily="34" charset="0"/>
              </a:rPr>
              <a:t>Playing with delay: An Interactive VR Demonstration. </a:t>
            </a:r>
            <a:r>
              <a:rPr lang="en-US" sz="2000" dirty="0">
                <a:effectLst/>
                <a:latin typeface="Times New Roman" panose="02020603050405020304" pitchFamily="18" charset="0"/>
                <a:ea typeface="Calibri" panose="020F0502020204030204" pitchFamily="34" charset="0"/>
              </a:rPr>
              <a:t>K. </a:t>
            </a:r>
            <a:r>
              <a:rPr lang="en-US" sz="2000" dirty="0" err="1">
                <a:effectLst/>
                <a:latin typeface="Times New Roman" panose="02020603050405020304" pitchFamily="18" charset="0"/>
                <a:ea typeface="Calibri" panose="020F0502020204030204" pitchFamily="34" charset="0"/>
              </a:rPr>
              <a:t>Raaen</a:t>
            </a:r>
            <a:r>
              <a:rPr lang="en-US" sz="2000" dirty="0">
                <a:effectLst/>
                <a:latin typeface="Times New Roman" panose="02020603050405020304" pitchFamily="18" charset="0"/>
                <a:ea typeface="Calibri" panose="020F0502020204030204" pitchFamily="34" charset="0"/>
              </a:rPr>
              <a:t>, R. </a:t>
            </a:r>
            <a:r>
              <a:rPr lang="en-US" sz="2000" dirty="0" err="1">
                <a:effectLst/>
                <a:latin typeface="Times New Roman" panose="02020603050405020304" pitchFamily="18" charset="0"/>
                <a:ea typeface="Calibri" panose="020F0502020204030204" pitchFamily="34" charset="0"/>
              </a:rPr>
              <a:t>Eg</a:t>
            </a:r>
            <a:r>
              <a:rPr lang="en-US" sz="2000" dirty="0">
                <a:effectLst/>
                <a:latin typeface="Times New Roman" panose="02020603050405020304" pitchFamily="18" charset="0"/>
                <a:ea typeface="Calibri" panose="020F0502020204030204" pitchFamily="34" charset="0"/>
              </a:rPr>
              <a:t>,  I. </a:t>
            </a:r>
            <a:r>
              <a:rPr lang="en-US" sz="2000" dirty="0" err="1">
                <a:effectLst/>
                <a:latin typeface="Times New Roman" panose="02020603050405020304" pitchFamily="18" charset="0"/>
                <a:ea typeface="Calibri" panose="020F0502020204030204" pitchFamily="34" charset="0"/>
              </a:rPr>
              <a:t>Kjellmo</a:t>
            </a:r>
            <a:r>
              <a:rPr lang="en-US" sz="2000" dirty="0">
                <a:effectLst/>
                <a:latin typeface="Times New Roman" panose="02020603050405020304" pitchFamily="18" charset="0"/>
                <a:ea typeface="Calibri" panose="020F0502020204030204" pitchFamily="34" charset="0"/>
              </a:rPr>
              <a:t>. New York, : 19. Association for Computing Machinery, 2019. Proceedings of the 11th ACM Workshop on Immersive Mixed and Virtual Environment Systems MMVE '19. pp. 19–21</a:t>
            </a:r>
          </a:p>
          <a:p>
            <a:endParaRPr lang="en-US" sz="2000" dirty="0">
              <a:latin typeface="+mn-lt"/>
            </a:endParaRPr>
          </a:p>
        </p:txBody>
      </p:sp>
    </p:spTree>
    <p:extLst>
      <p:ext uri="{BB962C8B-B14F-4D97-AF65-F5344CB8AC3E}">
        <p14:creationId xmlns:p14="http://schemas.microsoft.com/office/powerpoint/2010/main" val="38323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8E93-A3D4-4283-B96C-94A9C280E1D5}"/>
              </a:ext>
            </a:extLst>
          </p:cNvPr>
          <p:cNvSpPr>
            <a:spLocks noGrp="1"/>
          </p:cNvSpPr>
          <p:nvPr>
            <p:ph type="title"/>
          </p:nvPr>
        </p:nvSpPr>
        <p:spPr>
          <a:xfrm>
            <a:off x="457200" y="342900"/>
            <a:ext cx="8229600" cy="800100"/>
          </a:xfrm>
        </p:spPr>
        <p:txBody>
          <a:bodyPr anchor="b">
            <a:normAutofit fontScale="90000"/>
          </a:bodyPr>
          <a:lstStyle/>
          <a:p>
            <a:r>
              <a:rPr lang="en-US" dirty="0"/>
              <a:t>Introduction- Moving Target Selection</a:t>
            </a:r>
          </a:p>
        </p:txBody>
      </p:sp>
      <p:sp>
        <p:nvSpPr>
          <p:cNvPr id="3" name="Content Placeholder 2">
            <a:extLst>
              <a:ext uri="{FF2B5EF4-FFF2-40B4-BE49-F238E27FC236}">
                <a16:creationId xmlns:a16="http://schemas.microsoft.com/office/drawing/2014/main" id="{7955F9B4-5F2B-498C-A400-AD3ED993B52C}"/>
              </a:ext>
            </a:extLst>
          </p:cNvPr>
          <p:cNvSpPr>
            <a:spLocks noGrp="1"/>
          </p:cNvSpPr>
          <p:nvPr>
            <p:ph sz="half" idx="1"/>
          </p:nvPr>
        </p:nvSpPr>
        <p:spPr>
          <a:xfrm>
            <a:off x="762000" y="1676400"/>
            <a:ext cx="3657600" cy="4495800"/>
          </a:xfrm>
        </p:spPr>
        <p:txBody>
          <a:bodyPr anchor="t">
            <a:normAutofit lnSpcReduction="10000"/>
          </a:bodyPr>
          <a:lstStyle/>
          <a:p>
            <a:r>
              <a:rPr lang="en-US" sz="2000" dirty="0"/>
              <a:t>Most computer games today provide several player actions.</a:t>
            </a:r>
          </a:p>
          <a:p>
            <a:endParaRPr lang="en-US" sz="2000" dirty="0"/>
          </a:p>
          <a:p>
            <a:r>
              <a:rPr lang="en-US" sz="2000" dirty="0"/>
              <a:t>We isolate player action to study affects of latency.</a:t>
            </a:r>
          </a:p>
          <a:p>
            <a:pPr marL="0" indent="0">
              <a:buNone/>
            </a:pPr>
            <a:endParaRPr lang="en-US" sz="2000" dirty="0"/>
          </a:p>
          <a:p>
            <a:r>
              <a:rPr lang="en-US" sz="2000" dirty="0">
                <a:latin typeface="+mn-lt"/>
                <a:ea typeface="Times New Roman" panose="02020603050405020304" pitchFamily="18" charset="0"/>
                <a:cs typeface="Times New Roman" panose="02020603050405020304" pitchFamily="18" charset="0"/>
              </a:rPr>
              <a:t>A</a:t>
            </a:r>
            <a:r>
              <a:rPr lang="en-US" sz="2000" dirty="0">
                <a:effectLst/>
                <a:latin typeface="+mn-lt"/>
                <a:ea typeface="Times New Roman" panose="02020603050405020304" pitchFamily="18" charset="0"/>
                <a:cs typeface="Times New Roman" panose="02020603050405020304" pitchFamily="18" charset="0"/>
              </a:rPr>
              <a:t>ssess latency</a:t>
            </a:r>
            <a:br>
              <a:rPr lang="en-US" sz="2000" dirty="0">
                <a:effectLst/>
                <a:latin typeface="+mn-lt"/>
                <a:ea typeface="Times New Roman" panose="02020603050405020304" pitchFamily="18" charset="0"/>
                <a:cs typeface="Times New Roman" panose="02020603050405020304" pitchFamily="18" charset="0"/>
              </a:rPr>
            </a:br>
            <a:r>
              <a:rPr lang="en-US" sz="2000" dirty="0">
                <a:effectLst/>
                <a:latin typeface="+mn-lt"/>
                <a:ea typeface="Times New Roman" panose="02020603050405020304" pitchFamily="18" charset="0"/>
                <a:cs typeface="Times New Roman" panose="02020603050405020304" pitchFamily="18" charset="0"/>
              </a:rPr>
              <a:t>on moving target selection for different devices.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000" dirty="0"/>
          </a:p>
          <a:p>
            <a:pPr marL="0" indent="0">
              <a:buNone/>
            </a:pPr>
            <a:r>
              <a:rPr lang="en-US" sz="2000" dirty="0"/>
              <a:t>.</a:t>
            </a:r>
          </a:p>
        </p:txBody>
      </p:sp>
      <p:pic>
        <p:nvPicPr>
          <p:cNvPr id="7" name="Picture 6" descr="A screenshot of a video game&#10;&#10;Description automatically generated">
            <a:extLst>
              <a:ext uri="{FF2B5EF4-FFF2-40B4-BE49-F238E27FC236}">
                <a16:creationId xmlns:a16="http://schemas.microsoft.com/office/drawing/2014/main" id="{157743A4-0955-4365-8246-830C08506378}"/>
              </a:ext>
            </a:extLst>
          </p:cNvPr>
          <p:cNvPicPr/>
          <p:nvPr/>
        </p:nvPicPr>
        <p:blipFill rotWithShape="1">
          <a:blip r:embed="rId2">
            <a:extLst>
              <a:ext uri="{28A0092B-C50C-407E-A947-70E740481C1C}">
                <a14:useLocalDpi xmlns:a14="http://schemas.microsoft.com/office/drawing/2010/main" val="0"/>
              </a:ext>
            </a:extLst>
          </a:blip>
          <a:srcRect l="26451" r="27786" b="-2"/>
          <a:stretch/>
        </p:blipFill>
        <p:spPr>
          <a:xfrm>
            <a:off x="4648200" y="1676400"/>
            <a:ext cx="3657600" cy="4495800"/>
          </a:xfrm>
          <a:prstGeom prst="rect">
            <a:avLst/>
          </a:prstGeom>
          <a:noFill/>
        </p:spPr>
      </p:pic>
      <p:sp>
        <p:nvSpPr>
          <p:cNvPr id="5" name="Slide Number Placeholder 4">
            <a:extLst>
              <a:ext uri="{FF2B5EF4-FFF2-40B4-BE49-F238E27FC236}">
                <a16:creationId xmlns:a16="http://schemas.microsoft.com/office/drawing/2014/main" id="{0C3DA639-765A-41D3-BCD4-7636AB25F5A1}"/>
              </a:ext>
            </a:extLst>
          </p:cNvPr>
          <p:cNvSpPr>
            <a:spLocks noGrp="1"/>
          </p:cNvSpPr>
          <p:nvPr>
            <p:ph type="sldNum" sz="quarter" idx="12"/>
          </p:nvPr>
        </p:nvSpPr>
        <p:spPr>
          <a:xfrm>
            <a:off x="1" y="6387664"/>
            <a:ext cx="457200" cy="394136"/>
          </a:xfrm>
        </p:spPr>
        <p:txBody>
          <a:bodyPr anchor="ctr">
            <a:normAutofit/>
          </a:bodyPr>
          <a:lstStyle/>
          <a:p>
            <a:pPr>
              <a:spcAft>
                <a:spcPts val="600"/>
              </a:spcAft>
            </a:pPr>
            <a:fld id="{963B0023-0CED-47F7-85AE-654F0B232C29}" type="slidenum">
              <a:rPr lang="en-US" smtClean="0"/>
              <a:pPr>
                <a:spcAft>
                  <a:spcPts val="600"/>
                </a:spcAft>
              </a:pPr>
              <a:t>4</a:t>
            </a:fld>
            <a:endParaRPr lang="en-US"/>
          </a:p>
        </p:txBody>
      </p:sp>
      <p:sp>
        <p:nvSpPr>
          <p:cNvPr id="4" name="Footer Placeholder 3">
            <a:extLst>
              <a:ext uri="{FF2B5EF4-FFF2-40B4-BE49-F238E27FC236}">
                <a16:creationId xmlns:a16="http://schemas.microsoft.com/office/drawing/2014/main" id="{A6C8DD4E-DA5C-4D96-A2DE-9E9D1E775E7C}"/>
              </a:ext>
            </a:extLst>
          </p:cNvPr>
          <p:cNvSpPr>
            <a:spLocks noGrp="1"/>
          </p:cNvSpPr>
          <p:nvPr>
            <p:ph type="ftr" sz="quarter" idx="11"/>
          </p:nvPr>
        </p:nvSpPr>
        <p:spPr>
          <a:xfrm>
            <a:off x="457200" y="6400800"/>
            <a:ext cx="5105400" cy="304800"/>
          </a:xfrm>
        </p:spPr>
        <p:txBody>
          <a:bodyPr>
            <a:normAutofit/>
          </a:bodyPr>
          <a:lstStyle/>
          <a:p>
            <a:pPr>
              <a:lnSpc>
                <a:spcPct val="90000"/>
              </a:lnSpc>
              <a:spcAft>
                <a:spcPts val="600"/>
              </a:spcAft>
            </a:pPr>
            <a:r>
              <a:rPr lang="en-US" sz="1500" err="1"/>
              <a:t>Source:androidauthority.com</a:t>
            </a:r>
            <a:endParaRPr lang="en-US" sz="1500"/>
          </a:p>
        </p:txBody>
      </p:sp>
    </p:spTree>
    <p:extLst>
      <p:ext uri="{BB962C8B-B14F-4D97-AF65-F5344CB8AC3E}">
        <p14:creationId xmlns:p14="http://schemas.microsoft.com/office/powerpoint/2010/main" val="192041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8EDF-6D13-4C6B-80B8-B25B7A1B7AB9}"/>
              </a:ext>
            </a:extLst>
          </p:cNvPr>
          <p:cNvSpPr>
            <a:spLocks noGrp="1"/>
          </p:cNvSpPr>
          <p:nvPr>
            <p:ph type="title"/>
          </p:nvPr>
        </p:nvSpPr>
        <p:spPr/>
        <p:txBody>
          <a:bodyPr/>
          <a:lstStyle/>
          <a:p>
            <a:r>
              <a:rPr lang="en-US" dirty="0"/>
              <a:t>Introduction - Motivation</a:t>
            </a:r>
          </a:p>
        </p:txBody>
      </p:sp>
      <p:sp>
        <p:nvSpPr>
          <p:cNvPr id="3" name="Content Placeholder 2">
            <a:extLst>
              <a:ext uri="{FF2B5EF4-FFF2-40B4-BE49-F238E27FC236}">
                <a16:creationId xmlns:a16="http://schemas.microsoft.com/office/drawing/2014/main" id="{2E16D8AF-13E1-43CD-9EF3-B93BE37BA6FD}"/>
              </a:ext>
            </a:extLst>
          </p:cNvPr>
          <p:cNvSpPr>
            <a:spLocks noGrp="1"/>
          </p:cNvSpPr>
          <p:nvPr>
            <p:ph idx="1"/>
          </p:nvPr>
        </p:nvSpPr>
        <p:spPr/>
        <p:txBody>
          <a:bodyPr/>
          <a:lstStyle/>
          <a:p>
            <a:pPr marL="0" marR="0" lvl="0" indent="0" algn="l" defTabSz="914400" rtl="0" eaLnBrk="1" fontAlgn="auto" latinLnBrk="0" hangingPunct="1">
              <a:lnSpc>
                <a:spcPct val="95000"/>
              </a:lnSpc>
              <a:spcBef>
                <a:spcPts val="1200"/>
              </a:spcBef>
              <a:spcAft>
                <a:spcPts val="0"/>
              </a:spcAft>
              <a:buClr>
                <a:srgbClr val="AB192D"/>
              </a:buClr>
              <a:buSzTx/>
              <a:buNone/>
              <a:tabLst/>
              <a:defRPr/>
            </a:pPr>
            <a:endParaRPr kumimoji="0" lang="en-US" sz="1800" b="0" i="0" u="none" strike="noStrike" kern="1200" cap="none" spc="0" normalizeH="0" baseline="0" noProof="0" dirty="0">
              <a:ln>
                <a:noFill/>
              </a:ln>
              <a:solidFill>
                <a:prstClr val="black"/>
              </a:solidFill>
              <a:effectLst/>
              <a:uLnTx/>
              <a:uFillTx/>
              <a:latin typeface="Verdana"/>
              <a:ea typeface="Verdana" pitchFamily="34" charset="0"/>
            </a:endParaRPr>
          </a:p>
          <a:p>
            <a:pPr marL="274320" marR="0" lvl="0" indent="-274320" algn="l" defTabSz="914400" rtl="0" eaLnBrk="1" fontAlgn="auto" latinLnBrk="0" hangingPunct="1">
              <a:lnSpc>
                <a:spcPct val="95000"/>
              </a:lnSpc>
              <a:spcBef>
                <a:spcPts val="1200"/>
              </a:spcBef>
              <a:spcAft>
                <a:spcPts val="0"/>
              </a:spcAft>
              <a:buClr>
                <a:srgbClr val="AB192D"/>
              </a:buClr>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Verdana"/>
                <a:ea typeface="Calibri" panose="020F0502020204030204" pitchFamily="34" charset="0"/>
                <a:cs typeface="Times New Roman" panose="02020603050405020304" pitchFamily="18" charset="0"/>
              </a:rPr>
              <a:t>RQ1-Does performance differ according to device?</a:t>
            </a:r>
          </a:p>
          <a:p>
            <a:pPr marL="274320" marR="0" lvl="0" indent="-274320" algn="l" defTabSz="914400" rtl="0" eaLnBrk="1" fontAlgn="auto" latinLnBrk="0" hangingPunct="1">
              <a:lnSpc>
                <a:spcPct val="95000"/>
              </a:lnSpc>
              <a:spcBef>
                <a:spcPts val="1200"/>
              </a:spcBef>
              <a:spcAft>
                <a:spcPts val="0"/>
              </a:spcAft>
              <a:buClr>
                <a:srgbClr val="AB192D"/>
              </a:buClr>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Verdana"/>
                <a:ea typeface="Calibri" panose="020F0502020204030204" pitchFamily="34" charset="0"/>
                <a:cs typeface="Times New Roman" panose="02020603050405020304" pitchFamily="18" charset="0"/>
              </a:rPr>
              <a:t>RQ2-Does performance differ according to latency?</a:t>
            </a:r>
          </a:p>
          <a:p>
            <a:pPr marL="274320" marR="0" lvl="0" indent="-274320" algn="l" defTabSz="914400" rtl="0" eaLnBrk="1" fontAlgn="auto" latinLnBrk="0" hangingPunct="1">
              <a:lnSpc>
                <a:spcPct val="95000"/>
              </a:lnSpc>
              <a:spcBef>
                <a:spcPts val="1200"/>
              </a:spcBef>
              <a:spcAft>
                <a:spcPts val="0"/>
              </a:spcAft>
              <a:buClr>
                <a:srgbClr val="AB192D"/>
              </a:buClr>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Verdana"/>
                <a:ea typeface="Calibri" panose="020F0502020204030204" pitchFamily="34" charset="0"/>
                <a:cs typeface="Times New Roman" panose="02020603050405020304" pitchFamily="18" charset="0"/>
              </a:rPr>
              <a:t>RQ3-Does performance differ according to task difficulty?</a:t>
            </a:r>
          </a:p>
          <a:p>
            <a:pPr marL="0" indent="0">
              <a:buNone/>
            </a:pPr>
            <a:endParaRPr lang="en-US" dirty="0"/>
          </a:p>
        </p:txBody>
      </p:sp>
      <p:sp>
        <p:nvSpPr>
          <p:cNvPr id="4" name="Footer Placeholder 3">
            <a:extLst>
              <a:ext uri="{FF2B5EF4-FFF2-40B4-BE49-F238E27FC236}">
                <a16:creationId xmlns:a16="http://schemas.microsoft.com/office/drawing/2014/main" id="{28D1CE20-D9D1-436C-80F6-470F8FFF46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7E8A9D-441F-434F-8EC1-72499E1FED41}"/>
              </a:ext>
            </a:extLst>
          </p:cNvPr>
          <p:cNvSpPr>
            <a:spLocks noGrp="1"/>
          </p:cNvSpPr>
          <p:nvPr>
            <p:ph type="sldNum" sz="quarter" idx="12"/>
          </p:nvPr>
        </p:nvSpPr>
        <p:spPr/>
        <p:txBody>
          <a:bodyPr/>
          <a:lstStyle/>
          <a:p>
            <a:fld id="{963B0023-0CED-47F7-85AE-654F0B232C29}" type="slidenum">
              <a:rPr lang="en-US" smtClean="0"/>
              <a:pPr/>
              <a:t>5</a:t>
            </a:fld>
            <a:endParaRPr lang="en-US" dirty="0"/>
          </a:p>
        </p:txBody>
      </p:sp>
    </p:spTree>
    <p:extLst>
      <p:ext uri="{BB962C8B-B14F-4D97-AF65-F5344CB8AC3E}">
        <p14:creationId xmlns:p14="http://schemas.microsoft.com/office/powerpoint/2010/main" val="396095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9127-907D-4FC7-8EAA-43E746391520}"/>
              </a:ext>
            </a:extLst>
          </p:cNvPr>
          <p:cNvSpPr>
            <a:spLocks noGrp="1"/>
          </p:cNvSpPr>
          <p:nvPr>
            <p:ph type="title"/>
          </p:nvPr>
        </p:nvSpPr>
        <p:spPr/>
        <p:txBody>
          <a:bodyPr/>
          <a:lstStyle/>
          <a:p>
            <a:r>
              <a:rPr lang="en-US" dirty="0"/>
              <a:t>Outline Of Talk</a:t>
            </a:r>
          </a:p>
        </p:txBody>
      </p:sp>
      <p:sp>
        <p:nvSpPr>
          <p:cNvPr id="3" name="Content Placeholder 2">
            <a:extLst>
              <a:ext uri="{FF2B5EF4-FFF2-40B4-BE49-F238E27FC236}">
                <a16:creationId xmlns:a16="http://schemas.microsoft.com/office/drawing/2014/main" id="{32CF33DF-42E6-49D0-AB45-C2C8098C36A2}"/>
              </a:ext>
            </a:extLst>
          </p:cNvPr>
          <p:cNvSpPr>
            <a:spLocks noGrp="1"/>
          </p:cNvSpPr>
          <p:nvPr>
            <p:ph idx="1"/>
          </p:nvPr>
        </p:nvSpPr>
        <p:spPr/>
        <p:txBody>
          <a:bodyPr/>
          <a:lstStyle/>
          <a:p>
            <a:r>
              <a:rPr lang="en-US" b="1" dirty="0"/>
              <a:t>Background And Related Work</a:t>
            </a:r>
          </a:p>
          <a:p>
            <a:r>
              <a:rPr lang="en-US" dirty="0"/>
              <a:t>Methodology</a:t>
            </a:r>
          </a:p>
          <a:p>
            <a:r>
              <a:rPr lang="en-US" dirty="0"/>
              <a:t>Analysis</a:t>
            </a:r>
          </a:p>
          <a:p>
            <a:r>
              <a:rPr lang="en-US" dirty="0"/>
              <a:t>Discussion</a:t>
            </a:r>
          </a:p>
          <a:p>
            <a:r>
              <a:rPr lang="en-US" dirty="0"/>
              <a:t>Conclusion And Future Work</a:t>
            </a:r>
          </a:p>
        </p:txBody>
      </p:sp>
      <p:sp>
        <p:nvSpPr>
          <p:cNvPr id="4" name="Footer Placeholder 3">
            <a:extLst>
              <a:ext uri="{FF2B5EF4-FFF2-40B4-BE49-F238E27FC236}">
                <a16:creationId xmlns:a16="http://schemas.microsoft.com/office/drawing/2014/main" id="{E8AE3246-71D8-4DE5-8B61-95A1BF531F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82C896-ECC9-426C-AB9B-496C84D5279C}"/>
              </a:ext>
            </a:extLst>
          </p:cNvPr>
          <p:cNvSpPr>
            <a:spLocks noGrp="1"/>
          </p:cNvSpPr>
          <p:nvPr>
            <p:ph type="sldNum" sz="quarter" idx="12"/>
          </p:nvPr>
        </p:nvSpPr>
        <p:spPr/>
        <p:txBody>
          <a:bodyPr/>
          <a:lstStyle/>
          <a:p>
            <a:fld id="{963B0023-0CED-47F7-85AE-654F0B232C29}" type="slidenum">
              <a:rPr lang="en-US" smtClean="0"/>
              <a:pPr/>
              <a:t>6</a:t>
            </a:fld>
            <a:endParaRPr lang="en-US" dirty="0"/>
          </a:p>
        </p:txBody>
      </p:sp>
    </p:spTree>
    <p:extLst>
      <p:ext uri="{BB962C8B-B14F-4D97-AF65-F5344CB8AC3E}">
        <p14:creationId xmlns:p14="http://schemas.microsoft.com/office/powerpoint/2010/main" val="19761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DADF-90AD-4357-8A4B-138A0488D95E}"/>
              </a:ext>
            </a:extLst>
          </p:cNvPr>
          <p:cNvSpPr>
            <a:spLocks noGrp="1"/>
          </p:cNvSpPr>
          <p:nvPr>
            <p:ph type="title"/>
          </p:nvPr>
        </p:nvSpPr>
        <p:spPr/>
        <p:txBody>
          <a:bodyPr/>
          <a:lstStyle/>
          <a:p>
            <a:r>
              <a:rPr lang="en-US" dirty="0"/>
              <a:t>Background – Latency and Game Architectures.</a:t>
            </a:r>
          </a:p>
        </p:txBody>
      </p:sp>
      <p:sp>
        <p:nvSpPr>
          <p:cNvPr id="3" name="Content Placeholder 2">
            <a:extLst>
              <a:ext uri="{FF2B5EF4-FFF2-40B4-BE49-F238E27FC236}">
                <a16:creationId xmlns:a16="http://schemas.microsoft.com/office/drawing/2014/main" id="{A825B495-47A2-4289-8C69-29349CE29534}"/>
              </a:ext>
            </a:extLst>
          </p:cNvPr>
          <p:cNvSpPr>
            <a:spLocks noGrp="1"/>
          </p:cNvSpPr>
          <p:nvPr>
            <p:ph idx="1"/>
          </p:nvPr>
        </p:nvSpPr>
        <p:spPr/>
        <p:txBody>
          <a:bodyPr>
            <a:normAutofit/>
          </a:bodyPr>
          <a:lstStyle/>
          <a:p>
            <a:r>
              <a:rPr lang="en-US" dirty="0"/>
              <a:t>Latency In Games</a:t>
            </a:r>
          </a:p>
          <a:p>
            <a:pPr lvl="1"/>
            <a:r>
              <a:rPr lang="en-US" dirty="0"/>
              <a:t>Mainly two sources : network latency and local latency.</a:t>
            </a:r>
          </a:p>
          <a:p>
            <a:r>
              <a:rPr lang="en-US" dirty="0"/>
              <a:t>Game Architectures</a:t>
            </a:r>
          </a:p>
          <a:p>
            <a:pPr lvl="1"/>
            <a:endParaRPr lang="en-US" dirty="0"/>
          </a:p>
          <a:p>
            <a:pPr lvl="1"/>
            <a:r>
              <a:rPr lang="en-US" dirty="0"/>
              <a:t>Traditional games are client heavy</a:t>
            </a:r>
          </a:p>
          <a:p>
            <a:pPr lvl="1"/>
            <a:r>
              <a:rPr lang="en-US" dirty="0"/>
              <a:t>Cloud gaming streams output as</a:t>
            </a:r>
          </a:p>
          <a:p>
            <a:pPr marL="320040" lvl="1" indent="0">
              <a:buNone/>
            </a:pPr>
            <a:r>
              <a:rPr lang="en-US" dirty="0"/>
              <a:t> video to the client.</a:t>
            </a:r>
          </a:p>
          <a:p>
            <a:pPr marL="0" indent="0">
              <a:buNone/>
            </a:pPr>
            <a:endParaRPr lang="en-US" dirty="0"/>
          </a:p>
        </p:txBody>
      </p:sp>
      <p:sp>
        <p:nvSpPr>
          <p:cNvPr id="4" name="Footer Placeholder 3">
            <a:extLst>
              <a:ext uri="{FF2B5EF4-FFF2-40B4-BE49-F238E27FC236}">
                <a16:creationId xmlns:a16="http://schemas.microsoft.com/office/drawing/2014/main" id="{70CE8754-2E22-4C52-B180-7DE2DE2ABA4C}"/>
              </a:ext>
            </a:extLst>
          </p:cNvPr>
          <p:cNvSpPr>
            <a:spLocks noGrp="1"/>
          </p:cNvSpPr>
          <p:nvPr>
            <p:ph type="ftr" sz="quarter" idx="11"/>
          </p:nvPr>
        </p:nvSpPr>
        <p:spPr/>
        <p:txBody>
          <a:bodyPr/>
          <a:lstStyle/>
          <a:p>
            <a:r>
              <a:rPr lang="en-US" dirty="0"/>
              <a:t>source: google.com</a:t>
            </a:r>
          </a:p>
        </p:txBody>
      </p:sp>
      <p:sp>
        <p:nvSpPr>
          <p:cNvPr id="5" name="Slide Number Placeholder 4">
            <a:extLst>
              <a:ext uri="{FF2B5EF4-FFF2-40B4-BE49-F238E27FC236}">
                <a16:creationId xmlns:a16="http://schemas.microsoft.com/office/drawing/2014/main" id="{02A47458-8ECC-45BA-9712-043C7D1CE406}"/>
              </a:ext>
            </a:extLst>
          </p:cNvPr>
          <p:cNvSpPr>
            <a:spLocks noGrp="1"/>
          </p:cNvSpPr>
          <p:nvPr>
            <p:ph type="sldNum" sz="quarter" idx="12"/>
          </p:nvPr>
        </p:nvSpPr>
        <p:spPr/>
        <p:txBody>
          <a:bodyPr/>
          <a:lstStyle/>
          <a:p>
            <a:fld id="{963B0023-0CED-47F7-85AE-654F0B232C29}" type="slidenum">
              <a:rPr lang="en-US" smtClean="0"/>
              <a:pPr/>
              <a:t>7</a:t>
            </a:fld>
            <a:endParaRPr lang="en-US" dirty="0"/>
          </a:p>
        </p:txBody>
      </p:sp>
      <p:pic>
        <p:nvPicPr>
          <p:cNvPr id="7" name="Picture 6">
            <a:extLst>
              <a:ext uri="{FF2B5EF4-FFF2-40B4-BE49-F238E27FC236}">
                <a16:creationId xmlns:a16="http://schemas.microsoft.com/office/drawing/2014/main" id="{D3486DC5-4549-4322-9B43-B30CEDF04277}"/>
              </a:ext>
            </a:extLst>
          </p:cNvPr>
          <p:cNvPicPr>
            <a:picLocks noChangeAspect="1"/>
          </p:cNvPicPr>
          <p:nvPr/>
        </p:nvPicPr>
        <p:blipFill>
          <a:blip r:embed="rId3"/>
          <a:stretch>
            <a:fillRect/>
          </a:stretch>
        </p:blipFill>
        <p:spPr>
          <a:xfrm>
            <a:off x="5867400" y="4057650"/>
            <a:ext cx="2819400" cy="2114550"/>
          </a:xfrm>
          <a:prstGeom prst="rect">
            <a:avLst/>
          </a:prstGeom>
        </p:spPr>
      </p:pic>
    </p:spTree>
    <p:extLst>
      <p:ext uri="{BB962C8B-B14F-4D97-AF65-F5344CB8AC3E}">
        <p14:creationId xmlns:p14="http://schemas.microsoft.com/office/powerpoint/2010/main" val="184707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63AE-36D6-414E-93DA-B4A46ED69EBA}"/>
              </a:ext>
            </a:extLst>
          </p:cNvPr>
          <p:cNvSpPr>
            <a:spLocks noGrp="1"/>
          </p:cNvSpPr>
          <p:nvPr>
            <p:ph type="title"/>
          </p:nvPr>
        </p:nvSpPr>
        <p:spPr/>
        <p:txBody>
          <a:bodyPr/>
          <a:lstStyle/>
          <a:p>
            <a:r>
              <a:rPr lang="en-US" dirty="0"/>
              <a:t>Background – Target Selection</a:t>
            </a:r>
          </a:p>
        </p:txBody>
      </p:sp>
      <p:sp>
        <p:nvSpPr>
          <p:cNvPr id="3" name="Content Placeholder 2">
            <a:extLst>
              <a:ext uri="{FF2B5EF4-FFF2-40B4-BE49-F238E27FC236}">
                <a16:creationId xmlns:a16="http://schemas.microsoft.com/office/drawing/2014/main" id="{5054F561-643E-4A36-93FA-C93E8BD6A1E0}"/>
              </a:ext>
            </a:extLst>
          </p:cNvPr>
          <p:cNvSpPr>
            <a:spLocks noGrp="1"/>
          </p:cNvSpPr>
          <p:nvPr>
            <p:ph idx="1"/>
          </p:nvPr>
        </p:nvSpPr>
        <p:spPr>
          <a:xfrm>
            <a:off x="470647" y="1748118"/>
            <a:ext cx="4419600" cy="3814482"/>
          </a:xfrm>
        </p:spPr>
        <p:txBody>
          <a:bodyPr>
            <a:normAutofit/>
          </a:bodyPr>
          <a:lstStyle/>
          <a:p>
            <a:r>
              <a:rPr lang="en-US" dirty="0"/>
              <a:t>Target Selection:</a:t>
            </a:r>
          </a:p>
          <a:p>
            <a:pPr lvl="1"/>
            <a:r>
              <a:rPr lang="en-US" dirty="0"/>
              <a:t>Fundamental isolated action of selecting a moving target with a pointing device.</a:t>
            </a:r>
          </a:p>
          <a:p>
            <a:pPr lvl="1"/>
            <a:r>
              <a:rPr lang="en-US" dirty="0"/>
              <a:t>Challenging tasks and performed frequently in gaming.</a:t>
            </a:r>
          </a:p>
          <a:p>
            <a:pPr lvl="1"/>
            <a:r>
              <a:rPr lang="en-US" dirty="0"/>
              <a:t>Pioneering work done by </a:t>
            </a:r>
            <a:r>
              <a:rPr lang="en-US" dirty="0" err="1"/>
              <a:t>Fitts’</a:t>
            </a:r>
            <a:r>
              <a:rPr lang="en-US" dirty="0"/>
              <a:t> with later models taking factors such as delay into consideration.</a:t>
            </a:r>
          </a:p>
        </p:txBody>
      </p:sp>
      <p:sp>
        <p:nvSpPr>
          <p:cNvPr id="4" name="Footer Placeholder 3">
            <a:extLst>
              <a:ext uri="{FF2B5EF4-FFF2-40B4-BE49-F238E27FC236}">
                <a16:creationId xmlns:a16="http://schemas.microsoft.com/office/drawing/2014/main" id="{DD540C82-5466-4735-B8BA-0A14CB0B22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939465-C1D5-494F-8FB7-9515CA837B15}"/>
              </a:ext>
            </a:extLst>
          </p:cNvPr>
          <p:cNvSpPr>
            <a:spLocks noGrp="1"/>
          </p:cNvSpPr>
          <p:nvPr>
            <p:ph type="sldNum" sz="quarter" idx="12"/>
          </p:nvPr>
        </p:nvSpPr>
        <p:spPr/>
        <p:txBody>
          <a:bodyPr/>
          <a:lstStyle/>
          <a:p>
            <a:fld id="{963B0023-0CED-47F7-85AE-654F0B232C29}" type="slidenum">
              <a:rPr lang="en-US" smtClean="0"/>
              <a:pPr/>
              <a:t>8</a:t>
            </a:fld>
            <a:endParaRPr lang="en-US" dirty="0"/>
          </a:p>
        </p:txBody>
      </p:sp>
      <p:pic>
        <p:nvPicPr>
          <p:cNvPr id="1026" name="Picture 2" descr="Fitts's law: draft of target size W and distance to target D">
            <a:extLst>
              <a:ext uri="{FF2B5EF4-FFF2-40B4-BE49-F238E27FC236}">
                <a16:creationId xmlns:a16="http://schemas.microsoft.com/office/drawing/2014/main" id="{7DD34F57-383A-4125-994B-E82B7B235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90800"/>
            <a:ext cx="3429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6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64EF-9420-4EFF-89FF-584CF72DF221}"/>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FB36D04D-583D-4DFE-ABCD-F81410261583}"/>
              </a:ext>
            </a:extLst>
          </p:cNvPr>
          <p:cNvSpPr>
            <a:spLocks noGrp="1"/>
          </p:cNvSpPr>
          <p:nvPr>
            <p:ph idx="1"/>
          </p:nvPr>
        </p:nvSpPr>
        <p:spPr/>
        <p:txBody>
          <a:bodyPr>
            <a:normAutofit/>
          </a:bodyPr>
          <a:lstStyle/>
          <a:p>
            <a:pPr marL="274320" marR="0" lvl="0" indent="-274320" algn="l" defTabSz="914400" rtl="0" eaLnBrk="1" fontAlgn="auto" latinLnBrk="0" hangingPunct="1">
              <a:lnSpc>
                <a:spcPct val="95000"/>
              </a:lnSpc>
              <a:spcBef>
                <a:spcPts val="1200"/>
              </a:spcBef>
              <a:spcAft>
                <a:spcPts val="0"/>
              </a:spcAft>
              <a:buClr>
                <a:srgbClr val="AB192D"/>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Verdana" pitchFamily="34" charset="0"/>
              </a:rPr>
              <a:t>Claypool et al.[1] modelled target selection by developing a game with latency with added motion parameter of turn angle, time between target turns.</a:t>
            </a:r>
          </a:p>
          <a:p>
            <a:r>
              <a:rPr lang="en-US" dirty="0" err="1"/>
              <a:t>Gutwin</a:t>
            </a:r>
            <a:r>
              <a:rPr lang="en-US" dirty="0"/>
              <a:t> et al.[2] built a custom game that emulated classic pointing and interception tasks and tested on users using a touchscreen, mouse, gamepad, drawing tablet.</a:t>
            </a:r>
          </a:p>
          <a:p>
            <a:r>
              <a:rPr lang="en-US" dirty="0" err="1"/>
              <a:t>Raaen</a:t>
            </a:r>
            <a:r>
              <a:rPr lang="en-US" dirty="0"/>
              <a:t> et al.[3] introduced an exploratory setup which they use in a systematic empirical investigation of latency in VR and also do a qualitative study on subjective experience</a:t>
            </a:r>
          </a:p>
        </p:txBody>
      </p:sp>
      <p:sp>
        <p:nvSpPr>
          <p:cNvPr id="4" name="Footer Placeholder 3">
            <a:extLst>
              <a:ext uri="{FF2B5EF4-FFF2-40B4-BE49-F238E27FC236}">
                <a16:creationId xmlns:a16="http://schemas.microsoft.com/office/drawing/2014/main" id="{9FEACAFB-EC2C-4958-AB66-D4FAC46308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F36CFA-3D78-4C7E-A967-D17C7E07284A}"/>
              </a:ext>
            </a:extLst>
          </p:cNvPr>
          <p:cNvSpPr>
            <a:spLocks noGrp="1"/>
          </p:cNvSpPr>
          <p:nvPr>
            <p:ph type="sldNum" sz="quarter" idx="12"/>
          </p:nvPr>
        </p:nvSpPr>
        <p:spPr/>
        <p:txBody>
          <a:bodyPr/>
          <a:lstStyle/>
          <a:p>
            <a:fld id="{963B0023-0CED-47F7-85AE-654F0B232C29}" type="slidenum">
              <a:rPr lang="en-US" smtClean="0"/>
              <a:pPr/>
              <a:t>9</a:t>
            </a:fld>
            <a:endParaRPr lang="en-US" dirty="0"/>
          </a:p>
        </p:txBody>
      </p:sp>
    </p:spTree>
    <p:extLst>
      <p:ext uri="{BB962C8B-B14F-4D97-AF65-F5344CB8AC3E}">
        <p14:creationId xmlns:p14="http://schemas.microsoft.com/office/powerpoint/2010/main" val="889838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9083da47ed50cf307069546a324011c47d9b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6959015D00CC46B359880AD752340B" ma:contentTypeVersion="10" ma:contentTypeDescription="Create a new document." ma:contentTypeScope="" ma:versionID="851b9fad97300733f4fdce0d80fc50b0">
  <xsd:schema xmlns:xsd="http://www.w3.org/2001/XMLSchema" xmlns:xs="http://www.w3.org/2001/XMLSchema" xmlns:p="http://schemas.microsoft.com/office/2006/metadata/properties" xmlns:ns3="6798b4d6-7505-4cac-8927-b97335a83dae" targetNamespace="http://schemas.microsoft.com/office/2006/metadata/properties" ma:root="true" ma:fieldsID="628c46d0ee188c045b8c7baa6fea2727" ns3:_="">
    <xsd:import namespace="6798b4d6-7505-4cac-8927-b97335a83d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8b4d6-7505-4cac-8927-b97335a83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6A147F-F7EB-49C1-BD4B-BD528C163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8b4d6-7505-4cac-8927-b97335a83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1971C1-8D60-40AB-B8B6-FE8C19C371B9}">
  <ds:schemaRefs>
    <ds:schemaRef ds:uri="http://schemas.microsoft.com/sharepoint/v3/contenttype/forms"/>
  </ds:schemaRefs>
</ds:datastoreItem>
</file>

<file path=customXml/itemProps3.xml><?xml version="1.0" encoding="utf-8"?>
<ds:datastoreItem xmlns:ds="http://schemas.openxmlformats.org/officeDocument/2006/customXml" ds:itemID="{B2829FC4-245D-43A2-96F4-76005C919252}">
  <ds:schemaRefs>
    <ds:schemaRef ds:uri="6798b4d6-7505-4cac-8927-b97335a83da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WPI_2012White</Template>
  <TotalTime>1082</TotalTime>
  <Words>1453</Words>
  <Application>Microsoft Office PowerPoint</Application>
  <PresentationFormat>On-screen Show (4:3)</PresentationFormat>
  <Paragraphs>335</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Times New Roman</vt:lpstr>
      <vt:lpstr>Verdana</vt:lpstr>
      <vt:lpstr>Wingdings</vt:lpstr>
      <vt:lpstr>WPI-White</vt:lpstr>
      <vt:lpstr>The Effects of Latency and Game Device on Moving Target Selection An MS Thesis Presentation </vt:lpstr>
      <vt:lpstr>Introduction</vt:lpstr>
      <vt:lpstr>Introduction - Latency</vt:lpstr>
      <vt:lpstr>Introduction- Moving Target Selection</vt:lpstr>
      <vt:lpstr>Introduction - Motivation</vt:lpstr>
      <vt:lpstr>Outline Of Talk</vt:lpstr>
      <vt:lpstr>Background – Latency and Game Architectures.</vt:lpstr>
      <vt:lpstr>Background – Target Selection</vt:lpstr>
      <vt:lpstr>Related Work</vt:lpstr>
      <vt:lpstr>Outline Of Talk</vt:lpstr>
      <vt:lpstr>Methodology</vt:lpstr>
      <vt:lpstr>Methodology – Select Devices</vt:lpstr>
      <vt:lpstr>Game Design – Build Application</vt:lpstr>
      <vt:lpstr>Game Design – Build Application</vt:lpstr>
      <vt:lpstr>Game Design – Build Application</vt:lpstr>
      <vt:lpstr>Game Design – Build Application</vt:lpstr>
      <vt:lpstr>Game Design – Build Application</vt:lpstr>
      <vt:lpstr>Game Design- Demo</vt:lpstr>
      <vt:lpstr>Game Design – Design Study</vt:lpstr>
      <vt:lpstr>Methodology –Design Study</vt:lpstr>
      <vt:lpstr>Outline Of Talk</vt:lpstr>
      <vt:lpstr>Analysis-Demographic Information</vt:lpstr>
      <vt:lpstr>Analysis – Selection Time- Delay</vt:lpstr>
      <vt:lpstr>Analysis -Selection Time- Device</vt:lpstr>
      <vt:lpstr>Analysis – Clicks – Delay</vt:lpstr>
      <vt:lpstr>Analysis – Clicks- Device</vt:lpstr>
      <vt:lpstr>Analysis – QoE - Delay</vt:lpstr>
      <vt:lpstr>Analysis – QoE - Device </vt:lpstr>
      <vt:lpstr>Analysis - Interaction Analysis</vt:lpstr>
      <vt:lpstr>Analysis - Interaction Analysis</vt:lpstr>
      <vt:lpstr>Analysis - Analysis Of Devices</vt:lpstr>
      <vt:lpstr>Outline Of Talk</vt:lpstr>
      <vt:lpstr>Discussion</vt:lpstr>
      <vt:lpstr>Discussions</vt:lpstr>
      <vt:lpstr>Conclusion</vt:lpstr>
      <vt:lpstr>Future Work</vt:lpstr>
      <vt:lpstr>PowerPoint Presentation</vt:lpstr>
      <vt:lpstr>References</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Bold 40pt </dc:title>
  <dc:creator>Choi, Yejee</dc:creator>
  <cp:lastModifiedBy>Aritra Kundu</cp:lastModifiedBy>
  <cp:revision>45</cp:revision>
  <dcterms:created xsi:type="dcterms:W3CDTF">2016-10-10T17:55:03Z</dcterms:created>
  <dcterms:modified xsi:type="dcterms:W3CDTF">2021-05-23T22:36:38Z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0x010100DC6959015D00CC46B359880AD752340B</vt:lpwstr>
  </property>
</Properties>
</file>