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3"/>
  </p:notesMasterIdLst>
  <p:sldIdLst>
    <p:sldId id="394" r:id="rId2"/>
    <p:sldId id="335" r:id="rId3"/>
    <p:sldId id="353" r:id="rId4"/>
    <p:sldId id="257" r:id="rId5"/>
    <p:sldId id="354" r:id="rId6"/>
    <p:sldId id="355" r:id="rId7"/>
    <p:sldId id="385" r:id="rId8"/>
    <p:sldId id="386" r:id="rId9"/>
    <p:sldId id="387" r:id="rId10"/>
    <p:sldId id="390" r:id="rId11"/>
    <p:sldId id="359" r:id="rId12"/>
    <p:sldId id="360" r:id="rId13"/>
    <p:sldId id="361" r:id="rId14"/>
    <p:sldId id="362" r:id="rId15"/>
    <p:sldId id="391" r:id="rId16"/>
    <p:sldId id="364" r:id="rId17"/>
    <p:sldId id="369" r:id="rId18"/>
    <p:sldId id="370" r:id="rId19"/>
    <p:sldId id="371" r:id="rId20"/>
    <p:sldId id="365" r:id="rId21"/>
    <p:sldId id="366" r:id="rId22"/>
    <p:sldId id="367" r:id="rId23"/>
    <p:sldId id="368" r:id="rId24"/>
    <p:sldId id="392" r:id="rId25"/>
    <p:sldId id="373" r:id="rId26"/>
    <p:sldId id="374" r:id="rId27"/>
    <p:sldId id="376" r:id="rId28"/>
    <p:sldId id="393" r:id="rId29"/>
    <p:sldId id="380" r:id="rId30"/>
    <p:sldId id="382" r:id="rId31"/>
    <p:sldId id="383" r:id="rId32"/>
    <p:sldId id="352" r:id="rId33"/>
    <p:sldId id="356" r:id="rId34"/>
    <p:sldId id="357" r:id="rId35"/>
    <p:sldId id="375" r:id="rId36"/>
    <p:sldId id="377" r:id="rId37"/>
    <p:sldId id="379" r:id="rId38"/>
    <p:sldId id="395" r:id="rId39"/>
    <p:sldId id="396" r:id="rId40"/>
    <p:sldId id="384" r:id="rId41"/>
    <p:sldId id="35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48FB0-DD61-8947-9875-7886297DC1B0}" v="254" dt="2024-12-13T20:22:20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7" autoAdjust="0"/>
    <p:restoredTop sz="77687"/>
  </p:normalViewPr>
  <p:slideViewPr>
    <p:cSldViewPr snapToGrid="0">
      <p:cViewPr varScale="1">
        <p:scale>
          <a:sx n="98" d="100"/>
          <a:sy n="98" d="100"/>
        </p:scale>
        <p:origin x="1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aei Kachooei, Maryam" userId="8683cb13-0e62-40f4-8043-8ebe7c59723d" providerId="ADAL" clId="{94704634-1814-484F-8F3D-3DC12BAE7E5A}"/>
    <pc:docChg chg="modSld">
      <pc:chgData name="Ataei Kachooei, Maryam" userId="8683cb13-0e62-40f4-8043-8ebe7c59723d" providerId="ADAL" clId="{94704634-1814-484F-8F3D-3DC12BAE7E5A}" dt="2024-12-14T06:49:59.541" v="23" actId="1037"/>
      <pc:docMkLst>
        <pc:docMk/>
      </pc:docMkLst>
      <pc:sldChg chg="modNotesTx">
        <pc:chgData name="Ataei Kachooei, Maryam" userId="8683cb13-0e62-40f4-8043-8ebe7c59723d" providerId="ADAL" clId="{94704634-1814-484F-8F3D-3DC12BAE7E5A}" dt="2024-12-14T06:49:19.009" v="8" actId="20577"/>
        <pc:sldMkLst>
          <pc:docMk/>
          <pc:sldMk cId="836487982" sldId="351"/>
        </pc:sldMkLst>
      </pc:sldChg>
      <pc:sldChg chg="modNotesTx">
        <pc:chgData name="Ataei Kachooei, Maryam" userId="8683cb13-0e62-40f4-8043-8ebe7c59723d" providerId="ADAL" clId="{94704634-1814-484F-8F3D-3DC12BAE7E5A}" dt="2024-12-14T06:49:04.864" v="5" actId="20577"/>
        <pc:sldMkLst>
          <pc:docMk/>
          <pc:sldMk cId="2847247114" sldId="357"/>
        </pc:sldMkLst>
      </pc:sldChg>
      <pc:sldChg chg="modSp mod">
        <pc:chgData name="Ataei Kachooei, Maryam" userId="8683cb13-0e62-40f4-8043-8ebe7c59723d" providerId="ADAL" clId="{94704634-1814-484F-8F3D-3DC12BAE7E5A}" dt="2024-12-14T06:49:59.541" v="23" actId="1037"/>
        <pc:sldMkLst>
          <pc:docMk/>
          <pc:sldMk cId="3935974876" sldId="364"/>
        </pc:sldMkLst>
        <pc:spChg chg="mod">
          <ac:chgData name="Ataei Kachooei, Maryam" userId="8683cb13-0e62-40f4-8043-8ebe7c59723d" providerId="ADAL" clId="{94704634-1814-484F-8F3D-3DC12BAE7E5A}" dt="2024-12-14T06:49:59.541" v="23" actId="1037"/>
          <ac:spMkLst>
            <pc:docMk/>
            <pc:sldMk cId="3935974876" sldId="364"/>
            <ac:spMk id="16" creationId="{09023CE7-2E26-7E03-21B4-0C24344B1D25}"/>
          </ac:spMkLst>
        </pc:spChg>
      </pc:sldChg>
      <pc:sldChg chg="modNotesTx">
        <pc:chgData name="Ataei Kachooei, Maryam" userId="8683cb13-0e62-40f4-8043-8ebe7c59723d" providerId="ADAL" clId="{94704634-1814-484F-8F3D-3DC12BAE7E5A}" dt="2024-12-14T06:49:08.715" v="6" actId="20577"/>
        <pc:sldMkLst>
          <pc:docMk/>
          <pc:sldMk cId="724659163" sldId="377"/>
        </pc:sldMkLst>
      </pc:sldChg>
      <pc:sldChg chg="modNotesTx">
        <pc:chgData name="Ataei Kachooei, Maryam" userId="8683cb13-0e62-40f4-8043-8ebe7c59723d" providerId="ADAL" clId="{94704634-1814-484F-8F3D-3DC12BAE7E5A}" dt="2024-12-14T06:49:11.519" v="7" actId="20577"/>
        <pc:sldMkLst>
          <pc:docMk/>
          <pc:sldMk cId="636851172" sldId="379"/>
        </pc:sldMkLst>
      </pc:sldChg>
      <pc:sldChg chg="modNotesTx">
        <pc:chgData name="Ataei Kachooei, Maryam" userId="8683cb13-0e62-40f4-8043-8ebe7c59723d" providerId="ADAL" clId="{94704634-1814-484F-8F3D-3DC12BAE7E5A}" dt="2024-12-14T06:48:56.783" v="4" actId="20577"/>
        <pc:sldMkLst>
          <pc:docMk/>
          <pc:sldMk cId="3126911885" sldId="383"/>
        </pc:sldMkLst>
      </pc:sldChg>
      <pc:sldChg chg="modSp mod">
        <pc:chgData name="Ataei Kachooei, Maryam" userId="8683cb13-0e62-40f4-8043-8ebe7c59723d" providerId="ADAL" clId="{94704634-1814-484F-8F3D-3DC12BAE7E5A}" dt="2024-12-14T06:48:31.626" v="3" actId="1076"/>
        <pc:sldMkLst>
          <pc:docMk/>
          <pc:sldMk cId="3647186176" sldId="387"/>
        </pc:sldMkLst>
        <pc:spChg chg="mod">
          <ac:chgData name="Ataei Kachooei, Maryam" userId="8683cb13-0e62-40f4-8043-8ebe7c59723d" providerId="ADAL" clId="{94704634-1814-484F-8F3D-3DC12BAE7E5A}" dt="2024-12-14T06:48:31.626" v="3" actId="1076"/>
          <ac:spMkLst>
            <pc:docMk/>
            <pc:sldMk cId="3647186176" sldId="387"/>
            <ac:spMk id="9" creationId="{E37F7833-1B05-19E1-540B-5BA7407EC4A4}"/>
          </ac:spMkLst>
        </pc:spChg>
      </pc:sldChg>
    </pc:docChg>
  </pc:docChgLst>
  <pc:docChgLst>
    <pc:chgData name="Ataei Kachooei, Maryam" userId="8683cb13-0e62-40f4-8043-8ebe7c59723d" providerId="ADAL" clId="{CF148FB0-DD61-8947-9875-7886297DC1B0}"/>
    <pc:docChg chg="undo custSel addSld delSld modSld sldOrd">
      <pc:chgData name="Ataei Kachooei, Maryam" userId="8683cb13-0e62-40f4-8043-8ebe7c59723d" providerId="ADAL" clId="{CF148FB0-DD61-8947-9875-7886297DC1B0}" dt="2024-12-13T20:25:52.704" v="997" actId="2696"/>
      <pc:docMkLst>
        <pc:docMk/>
      </pc:docMkLst>
      <pc:sldChg chg="addSp delSp modSp del mod delDesignElem">
        <pc:chgData name="Ataei Kachooei, Maryam" userId="8683cb13-0e62-40f4-8043-8ebe7c59723d" providerId="ADAL" clId="{CF148FB0-DD61-8947-9875-7886297DC1B0}" dt="2024-12-13T20:25:52.704" v="997" actId="2696"/>
        <pc:sldMkLst>
          <pc:docMk/>
          <pc:sldMk cId="109857222" sldId="256"/>
        </pc:sldMkLst>
        <pc:spChg chg="del">
          <ac:chgData name="Ataei Kachooei, Maryam" userId="8683cb13-0e62-40f4-8043-8ebe7c59723d" providerId="ADAL" clId="{CF148FB0-DD61-8947-9875-7886297DC1B0}" dt="2024-12-13T17:20:13.260" v="773" actId="21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Ataei Kachooei, Maryam" userId="8683cb13-0e62-40f4-8043-8ebe7c59723d" providerId="ADAL" clId="{CF148FB0-DD61-8947-9875-7886297DC1B0}" dt="2024-12-13T17:20:13.260" v="773" actId="21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Ataei Kachooei, Maryam" userId="8683cb13-0e62-40f4-8043-8ebe7c59723d" providerId="ADAL" clId="{CF148FB0-DD61-8947-9875-7886297DC1B0}" dt="2024-12-13T17:20:13.260" v="773" actId="21"/>
          <ac:spMkLst>
            <pc:docMk/>
            <pc:sldMk cId="109857222" sldId="256"/>
            <ac:spMk id="4" creationId="{8EE3B770-D7FC-881E-5803-010A6BA51393}"/>
          </ac:spMkLst>
        </pc:spChg>
        <pc:spChg chg="add mod">
          <ac:chgData name="Ataei Kachooei, Maryam" userId="8683cb13-0e62-40f4-8043-8ebe7c59723d" providerId="ADAL" clId="{CF148FB0-DD61-8947-9875-7886297DC1B0}" dt="2024-12-13T17:20:13.260" v="773" actId="21"/>
          <ac:spMkLst>
            <pc:docMk/>
            <pc:sldMk cId="109857222" sldId="256"/>
            <ac:spMk id="6" creationId="{DEE64E82-0673-40C5-71F0-D6FC2527921D}"/>
          </ac:spMkLst>
        </pc:spChg>
        <pc:spChg chg="del">
          <ac:chgData name="Ataei Kachooei, Maryam" userId="8683cb13-0e62-40f4-8043-8ebe7c59723d" providerId="ADAL" clId="{CF148FB0-DD61-8947-9875-7886297DC1B0}" dt="2024-12-13T17:20:13.260" v="773" actId="21"/>
          <ac:spMkLst>
            <pc:docMk/>
            <pc:sldMk cId="109857222" sldId="256"/>
            <ac:spMk id="8" creationId="{57C3802C-31B4-40C2-C6B6-C7DDBE1CFC6C}"/>
          </ac:spMkLst>
        </pc:spChg>
        <pc:spChg chg="del">
          <ac:chgData name="Ataei Kachooei, Maryam" userId="8683cb13-0e62-40f4-8043-8ebe7c59723d" providerId="ADAL" clId="{CF148FB0-DD61-8947-9875-7886297DC1B0}" dt="2024-12-13T17:19:55.626" v="771"/>
          <ac:spMkLst>
            <pc:docMk/>
            <pc:sldMk cId="109857222" sldId="256"/>
            <ac:spMk id="43" creationId="{71B2258F-86CA-4D4D-8270-BC05FCDEBFB3}"/>
          </ac:spMkLst>
        </pc:spChg>
        <pc:picChg chg="del">
          <ac:chgData name="Ataei Kachooei, Maryam" userId="8683cb13-0e62-40f4-8043-8ebe7c59723d" providerId="ADAL" clId="{CF148FB0-DD61-8947-9875-7886297DC1B0}" dt="2024-12-13T17:19:07.123" v="769" actId="478"/>
          <ac:picMkLst>
            <pc:docMk/>
            <pc:sldMk cId="109857222" sldId="256"/>
            <ac:picMk id="5" creationId="{D41FD7AC-E060-EADA-0B3B-1C0AEC61AE12}"/>
          </ac:picMkLst>
        </pc:picChg>
        <pc:picChg chg="del">
          <ac:chgData name="Ataei Kachooei, Maryam" userId="8683cb13-0e62-40f4-8043-8ebe7c59723d" providerId="ADAL" clId="{CF148FB0-DD61-8947-9875-7886297DC1B0}" dt="2024-12-13T17:20:13.260" v="773" actId="21"/>
          <ac:picMkLst>
            <pc:docMk/>
            <pc:sldMk cId="109857222" sldId="256"/>
            <ac:picMk id="27650" creationId="{3D7403AA-9C0A-57BC-83CE-AEE6A0DBC307}"/>
          </ac:picMkLst>
        </pc:picChg>
        <pc:picChg chg="del">
          <ac:chgData name="Ataei Kachooei, Maryam" userId="8683cb13-0e62-40f4-8043-8ebe7c59723d" providerId="ADAL" clId="{CF148FB0-DD61-8947-9875-7886297DC1B0}" dt="2024-12-13T17:20:13.260" v="773" actId="21"/>
          <ac:picMkLst>
            <pc:docMk/>
            <pc:sldMk cId="109857222" sldId="256"/>
            <ac:picMk id="27652" creationId="{96017B8E-EDE5-20DA-ED36-58868C7834DC}"/>
          </ac:picMkLst>
        </pc:picChg>
      </pc:sldChg>
      <pc:sldChg chg="addSp delSp modSp mod modAnim modNotesTx">
        <pc:chgData name="Ataei Kachooei, Maryam" userId="8683cb13-0e62-40f4-8043-8ebe7c59723d" providerId="ADAL" clId="{CF148FB0-DD61-8947-9875-7886297DC1B0}" dt="2024-12-13T17:22:11.115" v="803" actId="20577"/>
        <pc:sldMkLst>
          <pc:docMk/>
          <pc:sldMk cId="1842891116" sldId="335"/>
        </pc:sldMkLst>
        <pc:spChg chg="mod">
          <ac:chgData name="Ataei Kachooei, Maryam" userId="8683cb13-0e62-40f4-8043-8ebe7c59723d" providerId="ADAL" clId="{CF148FB0-DD61-8947-9875-7886297DC1B0}" dt="2024-12-13T16:37:02.556" v="189" actId="1076"/>
          <ac:spMkLst>
            <pc:docMk/>
            <pc:sldMk cId="1842891116" sldId="335"/>
            <ac:spMk id="6" creationId="{559D0BFF-4DCB-8EEE-1006-62238148EB0C}"/>
          </ac:spMkLst>
        </pc:spChg>
        <pc:spChg chg="add del mod">
          <ac:chgData name="Ataei Kachooei, Maryam" userId="8683cb13-0e62-40f4-8043-8ebe7c59723d" providerId="ADAL" clId="{CF148FB0-DD61-8947-9875-7886297DC1B0}" dt="2024-12-13T16:36:54.348" v="187" actId="478"/>
          <ac:spMkLst>
            <pc:docMk/>
            <pc:sldMk cId="1842891116" sldId="335"/>
            <ac:spMk id="13" creationId="{0EFE9B0F-043A-9B03-D130-9A51427148D6}"/>
          </ac:spMkLst>
        </pc:spChg>
        <pc:picChg chg="mod">
          <ac:chgData name="Ataei Kachooei, Maryam" userId="8683cb13-0e62-40f4-8043-8ebe7c59723d" providerId="ADAL" clId="{CF148FB0-DD61-8947-9875-7886297DC1B0}" dt="2024-12-13T16:45:28.631" v="240" actId="1037"/>
          <ac:picMkLst>
            <pc:docMk/>
            <pc:sldMk cId="1842891116" sldId="335"/>
            <ac:picMk id="10" creationId="{DE0EB59A-57A9-D344-3E6C-EF119FAE43C3}"/>
          </ac:picMkLst>
        </pc:picChg>
        <pc:picChg chg="add mod">
          <ac:chgData name="Ataei Kachooei, Maryam" userId="8683cb13-0e62-40f4-8043-8ebe7c59723d" providerId="ADAL" clId="{CF148FB0-DD61-8947-9875-7886297DC1B0}" dt="2024-12-13T16:41:39.548" v="222" actId="1037"/>
          <ac:picMkLst>
            <pc:docMk/>
            <pc:sldMk cId="1842891116" sldId="335"/>
            <ac:picMk id="11" creationId="{7D897F33-168E-1415-B553-7B5B34581D7C}"/>
          </ac:picMkLst>
        </pc:picChg>
        <pc:picChg chg="mod">
          <ac:chgData name="Ataei Kachooei, Maryam" userId="8683cb13-0e62-40f4-8043-8ebe7c59723d" providerId="ADAL" clId="{CF148FB0-DD61-8947-9875-7886297DC1B0}" dt="2024-12-13T16:42:35.746" v="232" actId="1036"/>
          <ac:picMkLst>
            <pc:docMk/>
            <pc:sldMk cId="1842891116" sldId="335"/>
            <ac:picMk id="12" creationId="{8467D39C-AB37-E673-0C96-542033374B17}"/>
          </ac:picMkLst>
        </pc:picChg>
        <pc:picChg chg="mod">
          <ac:chgData name="Ataei Kachooei, Maryam" userId="8683cb13-0e62-40f4-8043-8ebe7c59723d" providerId="ADAL" clId="{CF148FB0-DD61-8947-9875-7886297DC1B0}" dt="2024-12-13T16:42:33.476" v="229" actId="1036"/>
          <ac:picMkLst>
            <pc:docMk/>
            <pc:sldMk cId="1842891116" sldId="335"/>
            <ac:picMk id="20" creationId="{B660F806-7569-5EE2-4D67-54B5A75C2287}"/>
          </ac:picMkLst>
        </pc:picChg>
        <pc:picChg chg="mod">
          <ac:chgData name="Ataei Kachooei, Maryam" userId="8683cb13-0e62-40f4-8043-8ebe7c59723d" providerId="ADAL" clId="{CF148FB0-DD61-8947-9875-7886297DC1B0}" dt="2024-12-13T16:42:36.932" v="233" actId="1036"/>
          <ac:picMkLst>
            <pc:docMk/>
            <pc:sldMk cId="1842891116" sldId="335"/>
            <ac:picMk id="22" creationId="{F53CEBCC-6569-06CE-2156-CC27A397E68B}"/>
          </ac:picMkLst>
        </pc:picChg>
      </pc:sldChg>
      <pc:sldChg chg="delSp modSp mod">
        <pc:chgData name="Ataei Kachooei, Maryam" userId="8683cb13-0e62-40f4-8043-8ebe7c59723d" providerId="ADAL" clId="{CF148FB0-DD61-8947-9875-7886297DC1B0}" dt="2024-12-11T14:46:46.717" v="129" actId="207"/>
        <pc:sldMkLst>
          <pc:docMk/>
          <pc:sldMk cId="836487982" sldId="351"/>
        </pc:sldMkLst>
        <pc:spChg chg="del topLvl">
          <ac:chgData name="Ataei Kachooei, Maryam" userId="8683cb13-0e62-40f4-8043-8ebe7c59723d" providerId="ADAL" clId="{CF148FB0-DD61-8947-9875-7886297DC1B0}" dt="2024-12-11T14:46:35.278" v="126" actId="478"/>
          <ac:spMkLst>
            <pc:docMk/>
            <pc:sldMk cId="836487982" sldId="351"/>
            <ac:spMk id="4" creationId="{6E4AF8B1-E2CE-63F7-563D-E92A657829F1}"/>
          </ac:spMkLst>
        </pc:spChg>
        <pc:spChg chg="mod topLvl">
          <ac:chgData name="Ataei Kachooei, Maryam" userId="8683cb13-0e62-40f4-8043-8ebe7c59723d" providerId="ADAL" clId="{CF148FB0-DD61-8947-9875-7886297DC1B0}" dt="2024-12-11T14:46:46.717" v="129" actId="207"/>
          <ac:spMkLst>
            <pc:docMk/>
            <pc:sldMk cId="836487982" sldId="351"/>
            <ac:spMk id="5" creationId="{00847B8F-A2B9-60E3-9AC2-846CB5276A98}"/>
          </ac:spMkLst>
        </pc:spChg>
        <pc:grpChg chg="del">
          <ac:chgData name="Ataei Kachooei, Maryam" userId="8683cb13-0e62-40f4-8043-8ebe7c59723d" providerId="ADAL" clId="{CF148FB0-DD61-8947-9875-7886297DC1B0}" dt="2024-12-11T14:46:35.278" v="126" actId="478"/>
          <ac:grpSpMkLst>
            <pc:docMk/>
            <pc:sldMk cId="836487982" sldId="351"/>
            <ac:grpSpMk id="3" creationId="{FBF09B79-AD76-A845-6C21-426CDBA9AEFF}"/>
          </ac:grpSpMkLst>
        </pc:grpChg>
      </pc:sldChg>
      <pc:sldChg chg="addSp modSp mod">
        <pc:chgData name="Ataei Kachooei, Maryam" userId="8683cb13-0e62-40f4-8043-8ebe7c59723d" providerId="ADAL" clId="{CF148FB0-DD61-8947-9875-7886297DC1B0}" dt="2024-12-11T14:46:25.138" v="124" actId="1076"/>
        <pc:sldMkLst>
          <pc:docMk/>
          <pc:sldMk cId="1083273666" sldId="352"/>
        </pc:sldMkLst>
        <pc:spChg chg="add mod">
          <ac:chgData name="Ataei Kachooei, Maryam" userId="8683cb13-0e62-40f4-8043-8ebe7c59723d" providerId="ADAL" clId="{CF148FB0-DD61-8947-9875-7886297DC1B0}" dt="2024-12-11T14:46:25.138" v="124" actId="1076"/>
          <ac:spMkLst>
            <pc:docMk/>
            <pc:sldMk cId="1083273666" sldId="352"/>
            <ac:spMk id="2" creationId="{24836EBD-BEFB-FF67-2828-4CEBB04B65B5}"/>
          </ac:spMkLst>
        </pc:spChg>
      </pc:sldChg>
      <pc:sldChg chg="del">
        <pc:chgData name="Ataei Kachooei, Maryam" userId="8683cb13-0e62-40f4-8043-8ebe7c59723d" providerId="ADAL" clId="{CF148FB0-DD61-8947-9875-7886297DC1B0}" dt="2024-12-11T14:46:57.564" v="130" actId="2696"/>
        <pc:sldMkLst>
          <pc:docMk/>
          <pc:sldMk cId="1680081352" sldId="356"/>
        </pc:sldMkLst>
      </pc:sldChg>
      <pc:sldChg chg="add">
        <pc:chgData name="Ataei Kachooei, Maryam" userId="8683cb13-0e62-40f4-8043-8ebe7c59723d" providerId="ADAL" clId="{CF148FB0-DD61-8947-9875-7886297DC1B0}" dt="2024-12-11T14:47:05.910" v="131"/>
        <pc:sldMkLst>
          <pc:docMk/>
          <pc:sldMk cId="3056908439" sldId="356"/>
        </pc:sldMkLst>
      </pc:sldChg>
      <pc:sldChg chg="del">
        <pc:chgData name="Ataei Kachooei, Maryam" userId="8683cb13-0e62-40f4-8043-8ebe7c59723d" providerId="ADAL" clId="{CF148FB0-DD61-8947-9875-7886297DC1B0}" dt="2024-12-11T14:46:57.564" v="130" actId="2696"/>
        <pc:sldMkLst>
          <pc:docMk/>
          <pc:sldMk cId="1881343381" sldId="357"/>
        </pc:sldMkLst>
      </pc:sldChg>
      <pc:sldChg chg="add">
        <pc:chgData name="Ataei Kachooei, Maryam" userId="8683cb13-0e62-40f4-8043-8ebe7c59723d" providerId="ADAL" clId="{CF148FB0-DD61-8947-9875-7886297DC1B0}" dt="2024-12-11T14:47:05.910" v="131"/>
        <pc:sldMkLst>
          <pc:docMk/>
          <pc:sldMk cId="2847247114" sldId="357"/>
        </pc:sldMkLst>
      </pc:sldChg>
      <pc:sldChg chg="del">
        <pc:chgData name="Ataei Kachooei, Maryam" userId="8683cb13-0e62-40f4-8043-8ebe7c59723d" providerId="ADAL" clId="{CF148FB0-DD61-8947-9875-7886297DC1B0}" dt="2024-12-13T17:04:29.518" v="452" actId="2696"/>
        <pc:sldMkLst>
          <pc:docMk/>
          <pc:sldMk cId="904887557" sldId="358"/>
        </pc:sldMkLst>
      </pc:sldChg>
      <pc:sldChg chg="addSp delSp modSp mod modNotesTx">
        <pc:chgData name="Ataei Kachooei, Maryam" userId="8683cb13-0e62-40f4-8043-8ebe7c59723d" providerId="ADAL" clId="{CF148FB0-DD61-8947-9875-7886297DC1B0}" dt="2024-12-13T17:22:46.099" v="808" actId="20577"/>
        <pc:sldMkLst>
          <pc:docMk/>
          <pc:sldMk cId="3265227373" sldId="359"/>
        </pc:sldMkLst>
        <pc:spChg chg="add mod">
          <ac:chgData name="Ataei Kachooei, Maryam" userId="8683cb13-0e62-40f4-8043-8ebe7c59723d" providerId="ADAL" clId="{CF148FB0-DD61-8947-9875-7886297DC1B0}" dt="2024-12-13T17:09:05.902" v="536" actId="1035"/>
          <ac:spMkLst>
            <pc:docMk/>
            <pc:sldMk cId="3265227373" sldId="359"/>
            <ac:spMk id="4" creationId="{EE660E15-1D4E-F9D6-A076-596D5A8F4403}"/>
          </ac:spMkLst>
        </pc:spChg>
        <pc:spChg chg="del mod">
          <ac:chgData name="Ataei Kachooei, Maryam" userId="8683cb13-0e62-40f4-8043-8ebe7c59723d" providerId="ADAL" clId="{CF148FB0-DD61-8947-9875-7886297DC1B0}" dt="2024-12-13T17:08:51.018" v="533" actId="478"/>
          <ac:spMkLst>
            <pc:docMk/>
            <pc:sldMk cId="3265227373" sldId="359"/>
            <ac:spMk id="6" creationId="{6FADF87B-AD86-2B26-3A7C-70E0D0943A95}"/>
          </ac:spMkLst>
        </pc:spChg>
        <pc:picChg chg="add mod">
          <ac:chgData name="Ataei Kachooei, Maryam" userId="8683cb13-0e62-40f4-8043-8ebe7c59723d" providerId="ADAL" clId="{CF148FB0-DD61-8947-9875-7886297DC1B0}" dt="2024-12-13T17:09:05.902" v="536" actId="1035"/>
          <ac:picMkLst>
            <pc:docMk/>
            <pc:sldMk cId="3265227373" sldId="359"/>
            <ac:picMk id="7" creationId="{9400E55A-F10F-3B4B-4A49-799F70536467}"/>
          </ac:picMkLst>
        </pc:picChg>
        <pc:picChg chg="del">
          <ac:chgData name="Ataei Kachooei, Maryam" userId="8683cb13-0e62-40f4-8043-8ebe7c59723d" providerId="ADAL" clId="{CF148FB0-DD61-8947-9875-7886297DC1B0}" dt="2024-12-13T17:08:45.457" v="529" actId="21"/>
          <ac:picMkLst>
            <pc:docMk/>
            <pc:sldMk cId="3265227373" sldId="359"/>
            <ac:picMk id="75" creationId="{2488DBDB-B78E-A53D-7E02-FF05DF595EB6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2:49.289" v="809" actId="20577"/>
        <pc:sldMkLst>
          <pc:docMk/>
          <pc:sldMk cId="1961702091" sldId="360"/>
        </pc:sldMkLst>
        <pc:spChg chg="mod">
          <ac:chgData name="Ataei Kachooei, Maryam" userId="8683cb13-0e62-40f4-8043-8ebe7c59723d" providerId="ADAL" clId="{CF148FB0-DD61-8947-9875-7886297DC1B0}" dt="2024-12-10T13:55:52.526" v="15" actId="20577"/>
          <ac:spMkLst>
            <pc:docMk/>
            <pc:sldMk cId="1961702091" sldId="360"/>
            <ac:spMk id="4" creationId="{8535E4F2-9B9C-9A6F-266C-D251F63D27D5}"/>
          </ac:spMkLst>
        </pc:spChg>
        <pc:spChg chg="add mod">
          <ac:chgData name="Ataei Kachooei, Maryam" userId="8683cb13-0e62-40f4-8043-8ebe7c59723d" providerId="ADAL" clId="{CF148FB0-DD61-8947-9875-7886297DC1B0}" dt="2024-12-13T17:09:14.565" v="538"/>
          <ac:spMkLst>
            <pc:docMk/>
            <pc:sldMk cId="1961702091" sldId="360"/>
            <ac:spMk id="6" creationId="{1BA89A5B-CEA7-78F1-8949-150E9D2D7A8B}"/>
          </ac:spMkLst>
        </pc:spChg>
        <pc:spChg chg="mod">
          <ac:chgData name="Ataei Kachooei, Maryam" userId="8683cb13-0e62-40f4-8043-8ebe7c59723d" providerId="ADAL" clId="{CF148FB0-DD61-8947-9875-7886297DC1B0}" dt="2024-12-10T13:55:59.360" v="30" actId="20577"/>
          <ac:spMkLst>
            <pc:docMk/>
            <pc:sldMk cId="1961702091" sldId="360"/>
            <ac:spMk id="7" creationId="{601F3E55-128D-5500-556E-A643878FE43C}"/>
          </ac:spMkLst>
        </pc:spChg>
        <pc:spChg chg="mod">
          <ac:chgData name="Ataei Kachooei, Maryam" userId="8683cb13-0e62-40f4-8043-8ebe7c59723d" providerId="ADAL" clId="{CF148FB0-DD61-8947-9875-7886297DC1B0}" dt="2024-12-10T13:55:47.543" v="10" actId="20577"/>
          <ac:spMkLst>
            <pc:docMk/>
            <pc:sldMk cId="1961702091" sldId="360"/>
            <ac:spMk id="10" creationId="{BABD9941-BCBE-8805-289C-3148BD10BF1B}"/>
          </ac:spMkLst>
        </pc:spChg>
        <pc:spChg chg="del">
          <ac:chgData name="Ataei Kachooei, Maryam" userId="8683cb13-0e62-40f4-8043-8ebe7c59723d" providerId="ADAL" clId="{CF148FB0-DD61-8947-9875-7886297DC1B0}" dt="2024-12-13T17:09:14.012" v="537" actId="478"/>
          <ac:spMkLst>
            <pc:docMk/>
            <pc:sldMk cId="1961702091" sldId="360"/>
            <ac:spMk id="128" creationId="{0D226DA1-77ED-C86C-C56E-CA15BF15ADF0}"/>
          </ac:spMkLst>
        </pc:spChg>
        <pc:picChg chg="add mod">
          <ac:chgData name="Ataei Kachooei, Maryam" userId="8683cb13-0e62-40f4-8043-8ebe7c59723d" providerId="ADAL" clId="{CF148FB0-DD61-8947-9875-7886297DC1B0}" dt="2024-12-13T17:09:14.565" v="538"/>
          <ac:picMkLst>
            <pc:docMk/>
            <pc:sldMk cId="1961702091" sldId="360"/>
            <ac:picMk id="11" creationId="{3BDF1A01-BA0B-18CE-B5E8-7637BB0F360F}"/>
          </ac:picMkLst>
        </pc:picChg>
        <pc:picChg chg="del">
          <ac:chgData name="Ataei Kachooei, Maryam" userId="8683cb13-0e62-40f4-8043-8ebe7c59723d" providerId="ADAL" clId="{CF148FB0-DD61-8947-9875-7886297DC1B0}" dt="2024-12-13T17:09:14.012" v="537" actId="478"/>
          <ac:picMkLst>
            <pc:docMk/>
            <pc:sldMk cId="1961702091" sldId="360"/>
            <ac:picMk id="129" creationId="{B76D1DD0-E352-9328-DD64-756CD1DEDA9A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2:53.045" v="810" actId="20577"/>
        <pc:sldMkLst>
          <pc:docMk/>
          <pc:sldMk cId="1224773340" sldId="361"/>
        </pc:sldMkLst>
        <pc:spChg chg="add mod">
          <ac:chgData name="Ataei Kachooei, Maryam" userId="8683cb13-0e62-40f4-8043-8ebe7c59723d" providerId="ADAL" clId="{CF148FB0-DD61-8947-9875-7886297DC1B0}" dt="2024-12-13T17:09:20.979" v="540"/>
          <ac:spMkLst>
            <pc:docMk/>
            <pc:sldMk cId="1224773340" sldId="361"/>
            <ac:spMk id="4" creationId="{39D08A96-89C3-EA37-17DA-4B685AE21DC5}"/>
          </ac:spMkLst>
        </pc:spChg>
        <pc:spChg chg="del">
          <ac:chgData name="Ataei Kachooei, Maryam" userId="8683cb13-0e62-40f4-8043-8ebe7c59723d" providerId="ADAL" clId="{CF148FB0-DD61-8947-9875-7886297DC1B0}" dt="2024-12-13T17:09:20.491" v="539" actId="478"/>
          <ac:spMkLst>
            <pc:docMk/>
            <pc:sldMk cId="1224773340" sldId="361"/>
            <ac:spMk id="59" creationId="{20983F65-DC56-0B40-3B2D-913D55C6B390}"/>
          </ac:spMkLst>
        </pc:spChg>
        <pc:picChg chg="add mod">
          <ac:chgData name="Ataei Kachooei, Maryam" userId="8683cb13-0e62-40f4-8043-8ebe7c59723d" providerId="ADAL" clId="{CF148FB0-DD61-8947-9875-7886297DC1B0}" dt="2024-12-13T17:09:20.979" v="540"/>
          <ac:picMkLst>
            <pc:docMk/>
            <pc:sldMk cId="1224773340" sldId="361"/>
            <ac:picMk id="6" creationId="{648B01B7-3F80-3A98-1569-F6B3B72F9E46}"/>
          </ac:picMkLst>
        </pc:picChg>
        <pc:picChg chg="del">
          <ac:chgData name="Ataei Kachooei, Maryam" userId="8683cb13-0e62-40f4-8043-8ebe7c59723d" providerId="ADAL" clId="{CF148FB0-DD61-8947-9875-7886297DC1B0}" dt="2024-12-13T17:09:20.491" v="539" actId="478"/>
          <ac:picMkLst>
            <pc:docMk/>
            <pc:sldMk cId="1224773340" sldId="361"/>
            <ac:picMk id="60" creationId="{1F8C135D-7851-4274-5626-485DFCDB5A37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2:55.836" v="811" actId="20577"/>
        <pc:sldMkLst>
          <pc:docMk/>
          <pc:sldMk cId="2774743243" sldId="362"/>
        </pc:sldMkLst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4" creationId="{F9BDA78D-DA84-C84B-3975-2983F6A671FE}"/>
          </ac:spMkLst>
        </pc:spChg>
        <pc:spChg chg="add mod">
          <ac:chgData name="Ataei Kachooei, Maryam" userId="8683cb13-0e62-40f4-8043-8ebe7c59723d" providerId="ADAL" clId="{CF148FB0-DD61-8947-9875-7886297DC1B0}" dt="2024-12-13T17:09:27.212" v="542"/>
          <ac:spMkLst>
            <pc:docMk/>
            <pc:sldMk cId="2774743243" sldId="362"/>
            <ac:spMk id="6" creationId="{EEFCBDE7-CE91-C104-4DBF-D4A3FFC9F344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7" creationId="{838C6253-6AD8-0E7F-21BF-97D6D0AA7523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8" creationId="{D1B92C80-9120-8AD2-F76A-501B267CAD1D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9" creationId="{5454ABD7-BB82-6713-33C9-C6F7DE514E20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" creationId="{5E531BDB-503E-28C8-3CFB-B03D08CD6AD4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59" creationId="{8CD292A3-E7B5-D679-6568-D279618E121C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0" creationId="{654D3101-7E77-D3AA-83EC-E86C8D75B495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1" creationId="{1755BBCE-E08D-1EB0-DC8C-FBE2F0CE5B27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2" creationId="{EEDEF135-3C6E-E36F-AACA-E88C64C49419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3" creationId="{E7CB7AB8-153C-9016-B66D-6CB00ABB8D71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4" creationId="{8E15B899-2276-76FF-D099-8DC743A883D5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5" creationId="{0566CF88-AAAE-4AE3-5F29-BE9D67D8F966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66" creationId="{E73960BD-B4A2-79B9-77FE-985325799833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94" creationId="{D9C8A084-8DE1-9B1A-2F5B-BFD01771622A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95" creationId="{D70214D9-F9F8-9AE5-CCAA-C55019006CCD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96" creationId="{DE24FD16-27B3-96FB-854B-A13549903ED8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99" creationId="{037238E4-1C35-64AA-0E55-B68F6CDB65C8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0" creationId="{6BE6DEEF-D4B7-B3F2-CA70-B2C51BAFEA9D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1" creationId="{6D739385-D4CF-06EC-8B9E-B22BDB4856B4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2" creationId="{2FAFFDAF-F856-5B87-C0F7-1DC0E4CB6129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3" creationId="{A62A6BF5-BAD1-6580-3DA6-CB5E43CCFB5A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4" creationId="{8C6FE23E-F2AD-26D6-6A7E-0A5460D46B01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05" creationId="{70E2129B-7BF7-1B99-CCEB-20F84E7E8D7C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47" creationId="{065F7AD9-BBFA-29FF-C809-EA2F12ECFABD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0" creationId="{79B7300F-DDF0-7048-BDEA-546AB4C7C05E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1" creationId="{F7151112-A9B7-5414-6A96-42998EE8F676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2" creationId="{1053A285-3881-8D73-4567-ED940B976CBC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3" creationId="{13654E3D-B915-A15B-5623-30676667EC91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4" creationId="{D5C91F1D-B592-F2C6-1F70-0A9EB5A5E7D3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5" creationId="{7D5A0F1B-0074-5270-5E11-7DEC3A289961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6" creationId="{14CCB4EC-022B-862C-E2B4-3DCD81819923}"/>
          </ac:spMkLst>
        </pc:spChg>
        <pc:spChg chg="mod">
          <ac:chgData name="Ataei Kachooei, Maryam" userId="8683cb13-0e62-40f4-8043-8ebe7c59723d" providerId="ADAL" clId="{CF148FB0-DD61-8947-9875-7886297DC1B0}" dt="2024-12-13T17:09:52.247" v="585" actId="1036"/>
          <ac:spMkLst>
            <pc:docMk/>
            <pc:sldMk cId="2774743243" sldId="362"/>
            <ac:spMk id="157" creationId="{7C29C03E-96E9-2EDE-5AF3-C5C1C69926A9}"/>
          </ac:spMkLst>
        </pc:spChg>
        <pc:spChg chg="del">
          <ac:chgData name="Ataei Kachooei, Maryam" userId="8683cb13-0e62-40f4-8043-8ebe7c59723d" providerId="ADAL" clId="{CF148FB0-DD61-8947-9875-7886297DC1B0}" dt="2024-12-13T17:09:26.294" v="541" actId="478"/>
          <ac:spMkLst>
            <pc:docMk/>
            <pc:sldMk cId="2774743243" sldId="362"/>
            <ac:spMk id="159" creationId="{9D10C8EF-9E22-195D-18ED-0BB6BCA710F2}"/>
          </ac:spMkLst>
        </pc:spChg>
        <pc:grpChg chg="mod">
          <ac:chgData name="Ataei Kachooei, Maryam" userId="8683cb13-0e62-40f4-8043-8ebe7c59723d" providerId="ADAL" clId="{CF148FB0-DD61-8947-9875-7886297DC1B0}" dt="2024-12-13T17:09:52.247" v="585" actId="1036"/>
          <ac:grpSpMkLst>
            <pc:docMk/>
            <pc:sldMk cId="2774743243" sldId="362"/>
            <ac:grpSpMk id="68" creationId="{A2485740-3AEB-0F63-75DA-3E16445501DC}"/>
          </ac:grpSpMkLst>
        </pc:grpChg>
        <pc:grpChg chg="mod">
          <ac:chgData name="Ataei Kachooei, Maryam" userId="8683cb13-0e62-40f4-8043-8ebe7c59723d" providerId="ADAL" clId="{CF148FB0-DD61-8947-9875-7886297DC1B0}" dt="2024-12-13T17:09:52.247" v="585" actId="1036"/>
          <ac:grpSpMkLst>
            <pc:docMk/>
            <pc:sldMk cId="2774743243" sldId="362"/>
            <ac:grpSpMk id="84" creationId="{BAF31B1D-0F08-18AC-894E-5F98038779A7}"/>
          </ac:grpSpMkLst>
        </pc:grpChg>
        <pc:grpChg chg="mod">
          <ac:chgData name="Ataei Kachooei, Maryam" userId="8683cb13-0e62-40f4-8043-8ebe7c59723d" providerId="ADAL" clId="{CF148FB0-DD61-8947-9875-7886297DC1B0}" dt="2024-12-13T17:09:52.247" v="585" actId="1036"/>
          <ac:grpSpMkLst>
            <pc:docMk/>
            <pc:sldMk cId="2774743243" sldId="362"/>
            <ac:grpSpMk id="107" creationId="{C49594BD-FF80-488B-A5A5-50B5AB3F5E6D}"/>
          </ac:grpSpMkLst>
        </pc:grpChg>
        <pc:picChg chg="add mod">
          <ac:chgData name="Ataei Kachooei, Maryam" userId="8683cb13-0e62-40f4-8043-8ebe7c59723d" providerId="ADAL" clId="{CF148FB0-DD61-8947-9875-7886297DC1B0}" dt="2024-12-13T17:09:27.212" v="542"/>
          <ac:picMkLst>
            <pc:docMk/>
            <pc:sldMk cId="2774743243" sldId="362"/>
            <ac:picMk id="11" creationId="{DA0A63CD-1F29-EFFD-9870-E333BB40CDCE}"/>
          </ac:picMkLst>
        </pc:picChg>
        <pc:picChg chg="mod">
          <ac:chgData name="Ataei Kachooei, Maryam" userId="8683cb13-0e62-40f4-8043-8ebe7c59723d" providerId="ADAL" clId="{CF148FB0-DD61-8947-9875-7886297DC1B0}" dt="2024-12-13T17:09:52.247" v="585" actId="1036"/>
          <ac:picMkLst>
            <pc:docMk/>
            <pc:sldMk cId="2774743243" sldId="362"/>
            <ac:picMk id="106" creationId="{BBF6A5C9-DE89-FFCA-634F-E289B106B39D}"/>
          </ac:picMkLst>
        </pc:picChg>
        <pc:picChg chg="del">
          <ac:chgData name="Ataei Kachooei, Maryam" userId="8683cb13-0e62-40f4-8043-8ebe7c59723d" providerId="ADAL" clId="{CF148FB0-DD61-8947-9875-7886297DC1B0}" dt="2024-12-13T17:09:26.294" v="541" actId="478"/>
          <ac:picMkLst>
            <pc:docMk/>
            <pc:sldMk cId="2774743243" sldId="362"/>
            <ac:picMk id="160" creationId="{4FDEECF1-5C4E-4059-AD67-14CF4B65A660}"/>
          </ac:picMkLst>
        </pc:picChg>
        <pc:cxnChg chg="mod">
          <ac:chgData name="Ataei Kachooei, Maryam" userId="8683cb13-0e62-40f4-8043-8ebe7c59723d" providerId="ADAL" clId="{CF148FB0-DD61-8947-9875-7886297DC1B0}" dt="2024-12-13T17:09:39.948" v="560" actId="1038"/>
          <ac:cxnSpMkLst>
            <pc:docMk/>
            <pc:sldMk cId="2774743243" sldId="362"/>
            <ac:cxnSpMk id="3" creationId="{C35992D6-148B-7004-D7E3-CB1557DA2158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67" creationId="{102A63CD-7C6A-A3A6-B739-DBC7A13F4330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92" creationId="{FA3E112A-C481-A4DC-4932-CB693C79CE9F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93" creationId="{E030187A-44EA-42D3-3908-0F8066377770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97" creationId="{2A633AA4-1D21-F386-44A1-8DF61AB4A37A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98" creationId="{F7DE6CD1-FB75-B0B1-63F1-1F90A6A3A29D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148" creationId="{474C8633-1EF2-3F3C-EC37-2BC07D452DD8}"/>
          </ac:cxnSpMkLst>
        </pc:cxnChg>
        <pc:cxnChg chg="mod">
          <ac:chgData name="Ataei Kachooei, Maryam" userId="8683cb13-0e62-40f4-8043-8ebe7c59723d" providerId="ADAL" clId="{CF148FB0-DD61-8947-9875-7886297DC1B0}" dt="2024-12-13T17:09:52.247" v="585" actId="1036"/>
          <ac:cxnSpMkLst>
            <pc:docMk/>
            <pc:sldMk cId="2774743243" sldId="362"/>
            <ac:cxnSpMk id="149" creationId="{2B2A531B-B1A5-05E0-D5EB-AAEC11E54B13}"/>
          </ac:cxnSpMkLst>
        </pc:cxnChg>
      </pc:sldChg>
      <pc:sldChg chg="del">
        <pc:chgData name="Ataei Kachooei, Maryam" userId="8683cb13-0e62-40f4-8043-8ebe7c59723d" providerId="ADAL" clId="{CF148FB0-DD61-8947-9875-7886297DC1B0}" dt="2024-12-13T17:04:54.739" v="454" actId="2696"/>
        <pc:sldMkLst>
          <pc:docMk/>
          <pc:sldMk cId="1586184893" sldId="363"/>
        </pc:sldMkLst>
      </pc:sldChg>
      <pc:sldChg chg="addSp delSp modSp mod modNotesTx">
        <pc:chgData name="Ataei Kachooei, Maryam" userId="8683cb13-0e62-40f4-8043-8ebe7c59723d" providerId="ADAL" clId="{CF148FB0-DD61-8947-9875-7886297DC1B0}" dt="2024-12-13T17:42:22.487" v="870" actId="20577"/>
        <pc:sldMkLst>
          <pc:docMk/>
          <pc:sldMk cId="3935974876" sldId="364"/>
        </pc:sldMkLst>
        <pc:spChg chg="add del mod">
          <ac:chgData name="Ataei Kachooei, Maryam" userId="8683cb13-0e62-40f4-8043-8ebe7c59723d" providerId="ADAL" clId="{CF148FB0-DD61-8947-9875-7886297DC1B0}" dt="2024-12-13T17:11:39.075" v="604" actId="478"/>
          <ac:spMkLst>
            <pc:docMk/>
            <pc:sldMk cId="3935974876" sldId="364"/>
            <ac:spMk id="6" creationId="{17996ECD-8CC2-F05A-4394-039F9AAE4629}"/>
          </ac:spMkLst>
        </pc:spChg>
        <pc:spChg chg="add mod">
          <ac:chgData name="Ataei Kachooei, Maryam" userId="8683cb13-0e62-40f4-8043-8ebe7c59723d" providerId="ADAL" clId="{CF148FB0-DD61-8947-9875-7886297DC1B0}" dt="2024-12-13T17:11:40.068" v="605"/>
          <ac:spMkLst>
            <pc:docMk/>
            <pc:sldMk cId="3935974876" sldId="364"/>
            <ac:spMk id="7" creationId="{E34C4EB9-9C33-A99F-3DB4-1C9995B27FF5}"/>
          </ac:spMkLst>
        </pc:spChg>
        <pc:spChg chg="del">
          <ac:chgData name="Ataei Kachooei, Maryam" userId="8683cb13-0e62-40f4-8043-8ebe7c59723d" providerId="ADAL" clId="{CF148FB0-DD61-8947-9875-7886297DC1B0}" dt="2024-12-13T17:11:12.771" v="596" actId="478"/>
          <ac:spMkLst>
            <pc:docMk/>
            <pc:sldMk cId="3935974876" sldId="364"/>
            <ac:spMk id="9" creationId="{3B49EBA1-DA40-62E7-8F13-F0EE343D5B8C}"/>
          </ac:spMkLst>
        </pc:spChg>
        <pc:spChg chg="mod">
          <ac:chgData name="Ataei Kachooei, Maryam" userId="8683cb13-0e62-40f4-8043-8ebe7c59723d" providerId="ADAL" clId="{CF148FB0-DD61-8947-9875-7886297DC1B0}" dt="2024-12-13T17:35:55.879" v="850" actId="20577"/>
          <ac:spMkLst>
            <pc:docMk/>
            <pc:sldMk cId="3935974876" sldId="364"/>
            <ac:spMk id="10" creationId="{1709281E-D0A6-49ED-5638-2131AC36B580}"/>
          </ac:spMkLst>
        </pc:spChg>
        <pc:spChg chg="mod">
          <ac:chgData name="Ataei Kachooei, Maryam" userId="8683cb13-0e62-40f4-8043-8ebe7c59723d" providerId="ADAL" clId="{CF148FB0-DD61-8947-9875-7886297DC1B0}" dt="2024-12-13T17:42:22.487" v="870" actId="20577"/>
          <ac:spMkLst>
            <pc:docMk/>
            <pc:sldMk cId="3935974876" sldId="364"/>
            <ac:spMk id="14" creationId="{3D2DFBD0-D139-27AF-7E54-EC015F6DB2F0}"/>
          </ac:spMkLst>
        </pc:spChg>
        <pc:spChg chg="mod">
          <ac:chgData name="Ataei Kachooei, Maryam" userId="8683cb13-0e62-40f4-8043-8ebe7c59723d" providerId="ADAL" clId="{CF148FB0-DD61-8947-9875-7886297DC1B0}" dt="2024-12-10T13:57:39.574" v="38" actId="14100"/>
          <ac:spMkLst>
            <pc:docMk/>
            <pc:sldMk cId="3935974876" sldId="364"/>
            <ac:spMk id="15" creationId="{72679029-FE4A-C99F-1353-66F87C069DC3}"/>
          </ac:spMkLst>
        </pc:spChg>
        <pc:picChg chg="add del mod">
          <ac:chgData name="Ataei Kachooei, Maryam" userId="8683cb13-0e62-40f4-8043-8ebe7c59723d" providerId="ADAL" clId="{CF148FB0-DD61-8947-9875-7886297DC1B0}" dt="2024-12-13T17:11:39.075" v="604" actId="478"/>
          <ac:picMkLst>
            <pc:docMk/>
            <pc:sldMk cId="3935974876" sldId="364"/>
            <ac:picMk id="3" creationId="{22278475-FCC6-2026-D900-76C4EFD2C064}"/>
          </ac:picMkLst>
        </pc:picChg>
        <pc:picChg chg="del">
          <ac:chgData name="Ataei Kachooei, Maryam" userId="8683cb13-0e62-40f4-8043-8ebe7c59723d" providerId="ADAL" clId="{CF148FB0-DD61-8947-9875-7886297DC1B0}" dt="2024-12-13T17:10:51.599" v="592" actId="478"/>
          <ac:picMkLst>
            <pc:docMk/>
            <pc:sldMk cId="3935974876" sldId="364"/>
            <ac:picMk id="17" creationId="{7CD2327C-435C-8F87-6793-50E9CC5D1594}"/>
          </ac:picMkLst>
        </pc:picChg>
        <pc:picChg chg="add mod">
          <ac:chgData name="Ataei Kachooei, Maryam" userId="8683cb13-0e62-40f4-8043-8ebe7c59723d" providerId="ADAL" clId="{CF148FB0-DD61-8947-9875-7886297DC1B0}" dt="2024-12-13T17:11:40.068" v="605"/>
          <ac:picMkLst>
            <pc:docMk/>
            <pc:sldMk cId="3935974876" sldId="364"/>
            <ac:picMk id="18" creationId="{91E7A3D6-16D1-62DA-D3E5-C79EB8AC5E50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11.390" v="817" actId="20577"/>
        <pc:sldMkLst>
          <pc:docMk/>
          <pc:sldMk cId="3600880734" sldId="365"/>
        </pc:sldMkLst>
        <pc:spChg chg="add mod">
          <ac:chgData name="Ataei Kachooei, Maryam" userId="8683cb13-0e62-40f4-8043-8ebe7c59723d" providerId="ADAL" clId="{CF148FB0-DD61-8947-9875-7886297DC1B0}" dt="2024-12-13T17:12:26.420" v="614"/>
          <ac:spMkLst>
            <pc:docMk/>
            <pc:sldMk cId="3600880734" sldId="365"/>
            <ac:spMk id="3" creationId="{B46878DF-357B-1547-77CD-31348D2E522A}"/>
          </ac:spMkLst>
        </pc:spChg>
        <pc:spChg chg="del">
          <ac:chgData name="Ataei Kachooei, Maryam" userId="8683cb13-0e62-40f4-8043-8ebe7c59723d" providerId="ADAL" clId="{CF148FB0-DD61-8947-9875-7886297DC1B0}" dt="2024-12-13T17:12:25.619" v="613" actId="478"/>
          <ac:spMkLst>
            <pc:docMk/>
            <pc:sldMk cId="3600880734" sldId="365"/>
            <ac:spMk id="99" creationId="{9E51F6DA-568A-8FA9-3025-F5D664652A4A}"/>
          </ac:spMkLst>
        </pc:spChg>
        <pc:picChg chg="add mod">
          <ac:chgData name="Ataei Kachooei, Maryam" userId="8683cb13-0e62-40f4-8043-8ebe7c59723d" providerId="ADAL" clId="{CF148FB0-DD61-8947-9875-7886297DC1B0}" dt="2024-12-13T17:12:26.420" v="614"/>
          <ac:picMkLst>
            <pc:docMk/>
            <pc:sldMk cId="3600880734" sldId="365"/>
            <ac:picMk id="7" creationId="{DEDC9737-463C-E1AD-5C47-01390D71C6A8}"/>
          </ac:picMkLst>
        </pc:picChg>
        <pc:picChg chg="del">
          <ac:chgData name="Ataei Kachooei, Maryam" userId="8683cb13-0e62-40f4-8043-8ebe7c59723d" providerId="ADAL" clId="{CF148FB0-DD61-8947-9875-7886297DC1B0}" dt="2024-12-13T17:12:25.619" v="613" actId="478"/>
          <ac:picMkLst>
            <pc:docMk/>
            <pc:sldMk cId="3600880734" sldId="365"/>
            <ac:picMk id="100" creationId="{584C0C81-EC7F-7527-EC6E-B07034626429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13.874" v="818" actId="20577"/>
        <pc:sldMkLst>
          <pc:docMk/>
          <pc:sldMk cId="869600987" sldId="366"/>
        </pc:sldMkLst>
        <pc:spChg chg="add mod">
          <ac:chgData name="Ataei Kachooei, Maryam" userId="8683cb13-0e62-40f4-8043-8ebe7c59723d" providerId="ADAL" clId="{CF148FB0-DD61-8947-9875-7886297DC1B0}" dt="2024-12-13T17:12:30.191" v="616"/>
          <ac:spMkLst>
            <pc:docMk/>
            <pc:sldMk cId="869600987" sldId="366"/>
            <ac:spMk id="3" creationId="{D32D4084-3B1C-EC87-407B-50BF436ACE01}"/>
          </ac:spMkLst>
        </pc:spChg>
        <pc:spChg chg="del">
          <ac:chgData name="Ataei Kachooei, Maryam" userId="8683cb13-0e62-40f4-8043-8ebe7c59723d" providerId="ADAL" clId="{CF148FB0-DD61-8947-9875-7886297DC1B0}" dt="2024-12-13T17:12:29.590" v="615" actId="478"/>
          <ac:spMkLst>
            <pc:docMk/>
            <pc:sldMk cId="869600987" sldId="366"/>
            <ac:spMk id="40" creationId="{85377BF7-92CD-7E14-0D45-09A73F79AB33}"/>
          </ac:spMkLst>
        </pc:spChg>
        <pc:picChg chg="add mod">
          <ac:chgData name="Ataei Kachooei, Maryam" userId="8683cb13-0e62-40f4-8043-8ebe7c59723d" providerId="ADAL" clId="{CF148FB0-DD61-8947-9875-7886297DC1B0}" dt="2024-12-13T17:12:30.191" v="616"/>
          <ac:picMkLst>
            <pc:docMk/>
            <pc:sldMk cId="869600987" sldId="366"/>
            <ac:picMk id="6" creationId="{2190DC1F-273A-EE47-8D28-20700FC0777B}"/>
          </ac:picMkLst>
        </pc:picChg>
        <pc:picChg chg="del">
          <ac:chgData name="Ataei Kachooei, Maryam" userId="8683cb13-0e62-40f4-8043-8ebe7c59723d" providerId="ADAL" clId="{CF148FB0-DD61-8947-9875-7886297DC1B0}" dt="2024-12-13T17:12:29.590" v="615" actId="478"/>
          <ac:picMkLst>
            <pc:docMk/>
            <pc:sldMk cId="869600987" sldId="366"/>
            <ac:picMk id="41" creationId="{ED52F553-5EE2-BC7F-A85C-2FE893E7414C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16.528" v="819" actId="20577"/>
        <pc:sldMkLst>
          <pc:docMk/>
          <pc:sldMk cId="3197419267" sldId="367"/>
        </pc:sldMkLst>
        <pc:spChg chg="mod">
          <ac:chgData name="Ataei Kachooei, Maryam" userId="8683cb13-0e62-40f4-8043-8ebe7c59723d" providerId="ADAL" clId="{CF148FB0-DD61-8947-9875-7886297DC1B0}" dt="2024-12-10T14:06:25.571" v="47" actId="20577"/>
          <ac:spMkLst>
            <pc:docMk/>
            <pc:sldMk cId="3197419267" sldId="367"/>
            <ac:spMk id="3" creationId="{3580FF77-4DC0-7892-84E6-FD2E74D61A1E}"/>
          </ac:spMkLst>
        </pc:spChg>
        <pc:spChg chg="add mod">
          <ac:chgData name="Ataei Kachooei, Maryam" userId="8683cb13-0e62-40f4-8043-8ebe7c59723d" providerId="ADAL" clId="{CF148FB0-DD61-8947-9875-7886297DC1B0}" dt="2024-12-13T17:12:35.313" v="618"/>
          <ac:spMkLst>
            <pc:docMk/>
            <pc:sldMk cId="3197419267" sldId="367"/>
            <ac:spMk id="8" creationId="{DFEEBCC2-DCD2-129E-8053-1C9B5A9AEFC4}"/>
          </ac:spMkLst>
        </pc:spChg>
        <pc:spChg chg="mod">
          <ac:chgData name="Ataei Kachooei, Maryam" userId="8683cb13-0e62-40f4-8043-8ebe7c59723d" providerId="ADAL" clId="{CF148FB0-DD61-8947-9875-7886297DC1B0}" dt="2024-12-10T14:06:11.503" v="44" actId="20577"/>
          <ac:spMkLst>
            <pc:docMk/>
            <pc:sldMk cId="3197419267" sldId="367"/>
            <ac:spMk id="10" creationId="{2C6CFC10-37C8-8BFD-E948-C16919E4F0D6}"/>
          </ac:spMkLst>
        </pc:spChg>
        <pc:spChg chg="mod">
          <ac:chgData name="Ataei Kachooei, Maryam" userId="8683cb13-0e62-40f4-8043-8ebe7c59723d" providerId="ADAL" clId="{CF148FB0-DD61-8947-9875-7886297DC1B0}" dt="2024-12-10T14:06:43.537" v="97" actId="1037"/>
          <ac:spMkLst>
            <pc:docMk/>
            <pc:sldMk cId="3197419267" sldId="367"/>
            <ac:spMk id="26" creationId="{AD4F8D8C-4C28-E835-71EC-0542811C40F4}"/>
          </ac:spMkLst>
        </pc:spChg>
        <pc:spChg chg="mod">
          <ac:chgData name="Ataei Kachooei, Maryam" userId="8683cb13-0e62-40f4-8043-8ebe7c59723d" providerId="ADAL" clId="{CF148FB0-DD61-8947-9875-7886297DC1B0}" dt="2024-12-10T14:06:43.537" v="97" actId="1037"/>
          <ac:spMkLst>
            <pc:docMk/>
            <pc:sldMk cId="3197419267" sldId="367"/>
            <ac:spMk id="27" creationId="{A01FBA69-13B6-DBCC-15E6-0401D7C30A8A}"/>
          </ac:spMkLst>
        </pc:spChg>
        <pc:spChg chg="mod">
          <ac:chgData name="Ataei Kachooei, Maryam" userId="8683cb13-0e62-40f4-8043-8ebe7c59723d" providerId="ADAL" clId="{CF148FB0-DD61-8947-9875-7886297DC1B0}" dt="2024-12-10T14:06:43.537" v="97" actId="1037"/>
          <ac:spMkLst>
            <pc:docMk/>
            <pc:sldMk cId="3197419267" sldId="367"/>
            <ac:spMk id="28" creationId="{0A189881-0EB0-74F7-DDA5-63205A33837A}"/>
          </ac:spMkLst>
        </pc:spChg>
        <pc:spChg chg="del">
          <ac:chgData name="Ataei Kachooei, Maryam" userId="8683cb13-0e62-40f4-8043-8ebe7c59723d" providerId="ADAL" clId="{CF148FB0-DD61-8947-9875-7886297DC1B0}" dt="2024-12-13T17:12:34.245" v="617" actId="478"/>
          <ac:spMkLst>
            <pc:docMk/>
            <pc:sldMk cId="3197419267" sldId="367"/>
            <ac:spMk id="36" creationId="{52102497-2476-6A09-37A5-54EEFAE1A714}"/>
          </ac:spMkLst>
        </pc:spChg>
        <pc:picChg chg="add mod">
          <ac:chgData name="Ataei Kachooei, Maryam" userId="8683cb13-0e62-40f4-8043-8ebe7c59723d" providerId="ADAL" clId="{CF148FB0-DD61-8947-9875-7886297DC1B0}" dt="2024-12-13T17:12:35.313" v="618"/>
          <ac:picMkLst>
            <pc:docMk/>
            <pc:sldMk cId="3197419267" sldId="367"/>
            <ac:picMk id="9" creationId="{B8B9BD4D-35E0-16E8-9C50-EC7E29DF8545}"/>
          </ac:picMkLst>
        </pc:picChg>
        <pc:picChg chg="mod">
          <ac:chgData name="Ataei Kachooei, Maryam" userId="8683cb13-0e62-40f4-8043-8ebe7c59723d" providerId="ADAL" clId="{CF148FB0-DD61-8947-9875-7886297DC1B0}" dt="2024-12-10T14:06:43.537" v="97" actId="1037"/>
          <ac:picMkLst>
            <pc:docMk/>
            <pc:sldMk cId="3197419267" sldId="367"/>
            <ac:picMk id="23" creationId="{F3ED5B29-71BD-5BC4-63E6-99F186B410BC}"/>
          </ac:picMkLst>
        </pc:picChg>
        <pc:picChg chg="mod">
          <ac:chgData name="Ataei Kachooei, Maryam" userId="8683cb13-0e62-40f4-8043-8ebe7c59723d" providerId="ADAL" clId="{CF148FB0-DD61-8947-9875-7886297DC1B0}" dt="2024-12-10T14:06:43.537" v="97" actId="1037"/>
          <ac:picMkLst>
            <pc:docMk/>
            <pc:sldMk cId="3197419267" sldId="367"/>
            <ac:picMk id="24" creationId="{AAABB276-6826-4950-D7C8-00B776295103}"/>
          </ac:picMkLst>
        </pc:picChg>
        <pc:picChg chg="mod">
          <ac:chgData name="Ataei Kachooei, Maryam" userId="8683cb13-0e62-40f4-8043-8ebe7c59723d" providerId="ADAL" clId="{CF148FB0-DD61-8947-9875-7886297DC1B0}" dt="2024-12-10T14:06:43.537" v="97" actId="1037"/>
          <ac:picMkLst>
            <pc:docMk/>
            <pc:sldMk cId="3197419267" sldId="367"/>
            <ac:picMk id="25" creationId="{31DCF2A5-A193-E328-338C-FC687EF60F0C}"/>
          </ac:picMkLst>
        </pc:picChg>
        <pc:picChg chg="del">
          <ac:chgData name="Ataei Kachooei, Maryam" userId="8683cb13-0e62-40f4-8043-8ebe7c59723d" providerId="ADAL" clId="{CF148FB0-DD61-8947-9875-7886297DC1B0}" dt="2024-12-13T17:12:34.245" v="617" actId="478"/>
          <ac:picMkLst>
            <pc:docMk/>
            <pc:sldMk cId="3197419267" sldId="367"/>
            <ac:picMk id="37" creationId="{C7B2CCCF-F39A-8C26-8C6E-BAF2CE2E6657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19.278" v="820" actId="20577"/>
        <pc:sldMkLst>
          <pc:docMk/>
          <pc:sldMk cId="1556658390" sldId="368"/>
        </pc:sldMkLst>
        <pc:spChg chg="add mod">
          <ac:chgData name="Ataei Kachooei, Maryam" userId="8683cb13-0e62-40f4-8043-8ebe7c59723d" providerId="ADAL" clId="{CF148FB0-DD61-8947-9875-7886297DC1B0}" dt="2024-12-13T17:12:40.256" v="620"/>
          <ac:spMkLst>
            <pc:docMk/>
            <pc:sldMk cId="1556658390" sldId="368"/>
            <ac:spMk id="3" creationId="{1C0F43C5-B7E4-0E37-9DAA-AEDB5E5D6F75}"/>
          </ac:spMkLst>
        </pc:spChg>
        <pc:spChg chg="del">
          <ac:chgData name="Ataei Kachooei, Maryam" userId="8683cb13-0e62-40f4-8043-8ebe7c59723d" providerId="ADAL" clId="{CF148FB0-DD61-8947-9875-7886297DC1B0}" dt="2024-12-13T17:12:39.585" v="619" actId="478"/>
          <ac:spMkLst>
            <pc:docMk/>
            <pc:sldMk cId="1556658390" sldId="368"/>
            <ac:spMk id="39" creationId="{3CAABA69-F23F-C2B2-FAD0-50227CBF04E6}"/>
          </ac:spMkLst>
        </pc:spChg>
        <pc:picChg chg="add mod">
          <ac:chgData name="Ataei Kachooei, Maryam" userId="8683cb13-0e62-40f4-8043-8ebe7c59723d" providerId="ADAL" clId="{CF148FB0-DD61-8947-9875-7886297DC1B0}" dt="2024-12-13T17:12:40.256" v="620"/>
          <ac:picMkLst>
            <pc:docMk/>
            <pc:sldMk cId="1556658390" sldId="368"/>
            <ac:picMk id="6" creationId="{669D0167-5B35-112E-206D-F0FE17171335}"/>
          </ac:picMkLst>
        </pc:picChg>
        <pc:picChg chg="del">
          <ac:chgData name="Ataei Kachooei, Maryam" userId="8683cb13-0e62-40f4-8043-8ebe7c59723d" providerId="ADAL" clId="{CF148FB0-DD61-8947-9875-7886297DC1B0}" dt="2024-12-13T17:12:39.585" v="619" actId="478"/>
          <ac:picMkLst>
            <pc:docMk/>
            <pc:sldMk cId="1556658390" sldId="368"/>
            <ac:picMk id="40" creationId="{0AFB1758-EE33-5309-4F63-85AD31B48D87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03.736" v="814" actId="20577"/>
        <pc:sldMkLst>
          <pc:docMk/>
          <pc:sldMk cId="3898525213" sldId="369"/>
        </pc:sldMkLst>
        <pc:spChg chg="add mod">
          <ac:chgData name="Ataei Kachooei, Maryam" userId="8683cb13-0e62-40f4-8043-8ebe7c59723d" providerId="ADAL" clId="{CF148FB0-DD61-8947-9875-7886297DC1B0}" dt="2024-12-13T17:12:11.177" v="608"/>
          <ac:spMkLst>
            <pc:docMk/>
            <pc:sldMk cId="3898525213" sldId="369"/>
            <ac:spMk id="6" creationId="{8AE703F3-AA9C-5CC3-A580-F017AF67FAAD}"/>
          </ac:spMkLst>
        </pc:spChg>
        <pc:spChg chg="del">
          <ac:chgData name="Ataei Kachooei, Maryam" userId="8683cb13-0e62-40f4-8043-8ebe7c59723d" providerId="ADAL" clId="{CF148FB0-DD61-8947-9875-7886297DC1B0}" dt="2024-12-13T17:12:10.679" v="607" actId="478"/>
          <ac:spMkLst>
            <pc:docMk/>
            <pc:sldMk cId="3898525213" sldId="369"/>
            <ac:spMk id="9" creationId="{F216D96C-4F0C-B145-7E61-8967D7FA0A22}"/>
          </ac:spMkLst>
        </pc:spChg>
        <pc:picChg chg="del">
          <ac:chgData name="Ataei Kachooei, Maryam" userId="8683cb13-0e62-40f4-8043-8ebe7c59723d" providerId="ADAL" clId="{CF148FB0-DD61-8947-9875-7886297DC1B0}" dt="2024-12-13T17:12:10.679" v="607" actId="478"/>
          <ac:picMkLst>
            <pc:docMk/>
            <pc:sldMk cId="3898525213" sldId="369"/>
            <ac:picMk id="11" creationId="{7760FE2B-7D59-325D-BB30-D5830A174E1E}"/>
          </ac:picMkLst>
        </pc:picChg>
        <pc:picChg chg="add mod">
          <ac:chgData name="Ataei Kachooei, Maryam" userId="8683cb13-0e62-40f4-8043-8ebe7c59723d" providerId="ADAL" clId="{CF148FB0-DD61-8947-9875-7886297DC1B0}" dt="2024-12-13T17:12:11.177" v="608"/>
          <ac:picMkLst>
            <pc:docMk/>
            <pc:sldMk cId="3898525213" sldId="369"/>
            <ac:picMk id="12" creationId="{F2D79AFC-1FEF-66C9-F4E5-5742B4B21D43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06.483" v="815" actId="20577"/>
        <pc:sldMkLst>
          <pc:docMk/>
          <pc:sldMk cId="3605113221" sldId="370"/>
        </pc:sldMkLst>
        <pc:spChg chg="add mod">
          <ac:chgData name="Ataei Kachooei, Maryam" userId="8683cb13-0e62-40f4-8043-8ebe7c59723d" providerId="ADAL" clId="{CF148FB0-DD61-8947-9875-7886297DC1B0}" dt="2024-12-13T17:12:16.672" v="610"/>
          <ac:spMkLst>
            <pc:docMk/>
            <pc:sldMk cId="3605113221" sldId="370"/>
            <ac:spMk id="3" creationId="{4651987D-288B-1B04-C194-AD3F5194179D}"/>
          </ac:spMkLst>
        </pc:spChg>
        <pc:spChg chg="del">
          <ac:chgData name="Ataei Kachooei, Maryam" userId="8683cb13-0e62-40f4-8043-8ebe7c59723d" providerId="ADAL" clId="{CF148FB0-DD61-8947-9875-7886297DC1B0}" dt="2024-12-13T17:12:16.112" v="609" actId="478"/>
          <ac:spMkLst>
            <pc:docMk/>
            <pc:sldMk cId="3605113221" sldId="370"/>
            <ac:spMk id="37" creationId="{D0968166-02F1-EE81-DA5B-C169719E9261}"/>
          </ac:spMkLst>
        </pc:spChg>
        <pc:picChg chg="add mod">
          <ac:chgData name="Ataei Kachooei, Maryam" userId="8683cb13-0e62-40f4-8043-8ebe7c59723d" providerId="ADAL" clId="{CF148FB0-DD61-8947-9875-7886297DC1B0}" dt="2024-12-13T17:12:16.672" v="610"/>
          <ac:picMkLst>
            <pc:docMk/>
            <pc:sldMk cId="3605113221" sldId="370"/>
            <ac:picMk id="7" creationId="{F870024B-20EE-C528-1FEC-6766F2927879}"/>
          </ac:picMkLst>
        </pc:picChg>
        <pc:picChg chg="del">
          <ac:chgData name="Ataei Kachooei, Maryam" userId="8683cb13-0e62-40f4-8043-8ebe7c59723d" providerId="ADAL" clId="{CF148FB0-DD61-8947-9875-7886297DC1B0}" dt="2024-12-13T17:12:16.112" v="609" actId="478"/>
          <ac:picMkLst>
            <pc:docMk/>
            <pc:sldMk cId="3605113221" sldId="370"/>
            <ac:picMk id="38" creationId="{24D35503-0608-084E-06A7-3F81F02CC1F0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08.981" v="816" actId="20577"/>
        <pc:sldMkLst>
          <pc:docMk/>
          <pc:sldMk cId="115529719" sldId="371"/>
        </pc:sldMkLst>
        <pc:spChg chg="add mod">
          <ac:chgData name="Ataei Kachooei, Maryam" userId="8683cb13-0e62-40f4-8043-8ebe7c59723d" providerId="ADAL" clId="{CF148FB0-DD61-8947-9875-7886297DC1B0}" dt="2024-12-13T17:12:21.912" v="612"/>
          <ac:spMkLst>
            <pc:docMk/>
            <pc:sldMk cId="115529719" sldId="371"/>
            <ac:spMk id="6" creationId="{C9C1BC89-2A42-264A-1EF4-4FB841905A86}"/>
          </ac:spMkLst>
        </pc:spChg>
        <pc:spChg chg="del">
          <ac:chgData name="Ataei Kachooei, Maryam" userId="8683cb13-0e62-40f4-8043-8ebe7c59723d" providerId="ADAL" clId="{CF148FB0-DD61-8947-9875-7886297DC1B0}" dt="2024-12-13T17:12:21.169" v="611" actId="478"/>
          <ac:spMkLst>
            <pc:docMk/>
            <pc:sldMk cId="115529719" sldId="371"/>
            <ac:spMk id="46" creationId="{9489192F-3883-D8DF-C2E8-AB5136D05A35}"/>
          </ac:spMkLst>
        </pc:spChg>
        <pc:picChg chg="add mod">
          <ac:chgData name="Ataei Kachooei, Maryam" userId="8683cb13-0e62-40f4-8043-8ebe7c59723d" providerId="ADAL" clId="{CF148FB0-DD61-8947-9875-7886297DC1B0}" dt="2024-12-13T17:12:21.912" v="612"/>
          <ac:picMkLst>
            <pc:docMk/>
            <pc:sldMk cId="115529719" sldId="371"/>
            <ac:picMk id="9" creationId="{C0210249-5600-4AAF-CC6B-CE1BC2F2AEC7}"/>
          </ac:picMkLst>
        </pc:picChg>
        <pc:picChg chg="del">
          <ac:chgData name="Ataei Kachooei, Maryam" userId="8683cb13-0e62-40f4-8043-8ebe7c59723d" providerId="ADAL" clId="{CF148FB0-DD61-8947-9875-7886297DC1B0}" dt="2024-12-13T17:12:21.169" v="611" actId="478"/>
          <ac:picMkLst>
            <pc:docMk/>
            <pc:sldMk cId="115529719" sldId="371"/>
            <ac:picMk id="47" creationId="{4121A040-5216-F99B-52A4-F94B2631F069}"/>
          </ac:picMkLst>
        </pc:picChg>
      </pc:sldChg>
      <pc:sldChg chg="del">
        <pc:chgData name="Ataei Kachooei, Maryam" userId="8683cb13-0e62-40f4-8043-8ebe7c59723d" providerId="ADAL" clId="{CF148FB0-DD61-8947-9875-7886297DC1B0}" dt="2024-12-13T17:13:01.332" v="621" actId="2696"/>
        <pc:sldMkLst>
          <pc:docMk/>
          <pc:sldMk cId="310943133" sldId="372"/>
        </pc:sldMkLst>
      </pc:sldChg>
      <pc:sldChg chg="addSp delSp modSp mod modNotesTx">
        <pc:chgData name="Ataei Kachooei, Maryam" userId="8683cb13-0e62-40f4-8043-8ebe7c59723d" providerId="ADAL" clId="{CF148FB0-DD61-8947-9875-7886297DC1B0}" dt="2024-12-13T17:23:22.878" v="822" actId="20577"/>
        <pc:sldMkLst>
          <pc:docMk/>
          <pc:sldMk cId="1168691478" sldId="373"/>
        </pc:sldMkLst>
        <pc:spChg chg="add del mod">
          <ac:chgData name="Ataei Kachooei, Maryam" userId="8683cb13-0e62-40f4-8043-8ebe7c59723d" providerId="ADAL" clId="{CF148FB0-DD61-8947-9875-7886297DC1B0}" dt="2024-12-13T17:15:35.607" v="661" actId="21"/>
          <ac:spMkLst>
            <pc:docMk/>
            <pc:sldMk cId="1168691478" sldId="373"/>
            <ac:spMk id="3" creationId="{E8144D98-E0FF-78CD-D632-CD7E025EBA2D}"/>
          </ac:spMkLst>
        </pc:spChg>
        <pc:spChg chg="add mod">
          <ac:chgData name="Ataei Kachooei, Maryam" userId="8683cb13-0e62-40f4-8043-8ebe7c59723d" providerId="ADAL" clId="{CF148FB0-DD61-8947-9875-7886297DC1B0}" dt="2024-12-13T17:15:44.379" v="665"/>
          <ac:spMkLst>
            <pc:docMk/>
            <pc:sldMk cId="1168691478" sldId="373"/>
            <ac:spMk id="6" creationId="{3A1CD926-8704-4865-A7BA-EE393D477C1C}"/>
          </ac:spMkLst>
        </pc:spChg>
        <pc:spChg chg="del">
          <ac:chgData name="Ataei Kachooei, Maryam" userId="8683cb13-0e62-40f4-8043-8ebe7c59723d" providerId="ADAL" clId="{CF148FB0-DD61-8947-9875-7886297DC1B0}" dt="2024-12-13T17:15:31.008" v="659" actId="21"/>
          <ac:spMkLst>
            <pc:docMk/>
            <pc:sldMk cId="1168691478" sldId="373"/>
            <ac:spMk id="8" creationId="{9E021BAA-7BC4-B157-E305-DB16FF5806E1}"/>
          </ac:spMkLst>
        </pc:spChg>
        <pc:spChg chg="add del mod">
          <ac:chgData name="Ataei Kachooei, Maryam" userId="8683cb13-0e62-40f4-8043-8ebe7c59723d" providerId="ADAL" clId="{CF148FB0-DD61-8947-9875-7886297DC1B0}" dt="2024-12-13T17:15:56.181" v="689"/>
          <ac:spMkLst>
            <pc:docMk/>
            <pc:sldMk cId="1168691478" sldId="373"/>
            <ac:spMk id="16" creationId="{6B04F3FF-02D2-B418-D40C-424061107D7A}"/>
          </ac:spMkLst>
        </pc:spChg>
        <pc:picChg chg="add mod">
          <ac:chgData name="Ataei Kachooei, Maryam" userId="8683cb13-0e62-40f4-8043-8ebe7c59723d" providerId="ADAL" clId="{CF148FB0-DD61-8947-9875-7886297DC1B0}" dt="2024-12-13T17:15:50.938" v="686" actId="1036"/>
          <ac:picMkLst>
            <pc:docMk/>
            <pc:sldMk cId="1168691478" sldId="373"/>
            <ac:picMk id="7" creationId="{23FF6A85-4145-9B00-C2B2-1DC6D586ADF9}"/>
          </ac:picMkLst>
        </pc:picChg>
        <pc:picChg chg="del mod">
          <ac:chgData name="Ataei Kachooei, Maryam" userId="8683cb13-0e62-40f4-8043-8ebe7c59723d" providerId="ADAL" clId="{CF148FB0-DD61-8947-9875-7886297DC1B0}" dt="2024-12-13T17:15:47.990" v="667" actId="21"/>
          <ac:picMkLst>
            <pc:docMk/>
            <pc:sldMk cId="1168691478" sldId="373"/>
            <ac:picMk id="15" creationId="{E66FA821-0F76-C0DA-B556-AB5A42588363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17:23:44.917" v="824" actId="20577"/>
        <pc:sldMkLst>
          <pc:docMk/>
          <pc:sldMk cId="530366196" sldId="374"/>
        </pc:sldMkLst>
        <pc:spChg chg="add mod">
          <ac:chgData name="Ataei Kachooei, Maryam" userId="8683cb13-0e62-40f4-8043-8ebe7c59723d" providerId="ADAL" clId="{CF148FB0-DD61-8947-9875-7886297DC1B0}" dt="2024-12-13T17:16:19.842" v="704"/>
          <ac:spMkLst>
            <pc:docMk/>
            <pc:sldMk cId="530366196" sldId="374"/>
            <ac:spMk id="6" creationId="{8E56B1FB-475E-0341-DE99-070CFB651FCE}"/>
          </ac:spMkLst>
        </pc:spChg>
        <pc:spChg chg="del">
          <ac:chgData name="Ataei Kachooei, Maryam" userId="8683cb13-0e62-40f4-8043-8ebe7c59723d" providerId="ADAL" clId="{CF148FB0-DD61-8947-9875-7886297DC1B0}" dt="2024-12-13T17:16:19.175" v="703" actId="478"/>
          <ac:spMkLst>
            <pc:docMk/>
            <pc:sldMk cId="530366196" sldId="374"/>
            <ac:spMk id="26" creationId="{06C76659-F630-4AAF-9A57-FF079A6E5BB3}"/>
          </ac:spMkLst>
        </pc:spChg>
        <pc:picChg chg="mod">
          <ac:chgData name="Ataei Kachooei, Maryam" userId="8683cb13-0e62-40f4-8043-8ebe7c59723d" providerId="ADAL" clId="{CF148FB0-DD61-8947-9875-7886297DC1B0}" dt="2024-12-13T17:16:33.603" v="718" actId="1036"/>
          <ac:picMkLst>
            <pc:docMk/>
            <pc:sldMk cId="530366196" sldId="374"/>
            <ac:picMk id="7" creationId="{0908E109-9FA7-3134-0620-D789E469366B}"/>
          </ac:picMkLst>
        </pc:picChg>
        <pc:picChg chg="add mod">
          <ac:chgData name="Ataei Kachooei, Maryam" userId="8683cb13-0e62-40f4-8043-8ebe7c59723d" providerId="ADAL" clId="{CF148FB0-DD61-8947-9875-7886297DC1B0}" dt="2024-12-13T17:16:19.842" v="704"/>
          <ac:picMkLst>
            <pc:docMk/>
            <pc:sldMk cId="530366196" sldId="374"/>
            <ac:picMk id="8" creationId="{98EF9195-71C0-94A3-88FD-F83DCD83E2AE}"/>
          </ac:picMkLst>
        </pc:picChg>
        <pc:picChg chg="mod">
          <ac:chgData name="Ataei Kachooei, Maryam" userId="8683cb13-0e62-40f4-8043-8ebe7c59723d" providerId="ADAL" clId="{CF148FB0-DD61-8947-9875-7886297DC1B0}" dt="2024-12-13T17:16:44.459" v="737" actId="1076"/>
          <ac:picMkLst>
            <pc:docMk/>
            <pc:sldMk cId="530366196" sldId="374"/>
            <ac:picMk id="16" creationId="{D37DE71E-CE6F-BDD9-0B0D-F87CF3A3FF6D}"/>
          </ac:picMkLst>
        </pc:picChg>
        <pc:picChg chg="del">
          <ac:chgData name="Ataei Kachooei, Maryam" userId="8683cb13-0e62-40f4-8043-8ebe7c59723d" providerId="ADAL" clId="{CF148FB0-DD61-8947-9875-7886297DC1B0}" dt="2024-12-13T17:16:19.175" v="703" actId="478"/>
          <ac:picMkLst>
            <pc:docMk/>
            <pc:sldMk cId="530366196" sldId="374"/>
            <ac:picMk id="27" creationId="{1346BB08-C67B-DAEF-3C65-3E0112269A84}"/>
          </ac:picMkLst>
        </pc:picChg>
      </pc:sldChg>
      <pc:sldChg chg="addSp delSp modSp mod ord modNotesTx">
        <pc:chgData name="Ataei Kachooei, Maryam" userId="8683cb13-0e62-40f4-8043-8ebe7c59723d" providerId="ADAL" clId="{CF148FB0-DD61-8947-9875-7886297DC1B0}" dt="2024-12-13T17:43:33.841" v="871" actId="20578"/>
        <pc:sldMkLst>
          <pc:docMk/>
          <pc:sldMk cId="4162094116" sldId="375"/>
        </pc:sldMkLst>
        <pc:spChg chg="mod">
          <ac:chgData name="Ataei Kachooei, Maryam" userId="8683cb13-0e62-40f4-8043-8ebe7c59723d" providerId="ADAL" clId="{CF148FB0-DD61-8947-9875-7886297DC1B0}" dt="2024-12-13T17:16:11.548" v="702" actId="1038"/>
          <ac:spMkLst>
            <pc:docMk/>
            <pc:sldMk cId="4162094116" sldId="375"/>
            <ac:spMk id="3" creationId="{23C4F9A9-EFA8-2798-9B19-3EF9E8AA14C3}"/>
          </ac:spMkLst>
        </pc:spChg>
        <pc:spChg chg="add mod">
          <ac:chgData name="Ataei Kachooei, Maryam" userId="8683cb13-0e62-40f4-8043-8ebe7c59723d" providerId="ADAL" clId="{CF148FB0-DD61-8947-9875-7886297DC1B0}" dt="2024-12-13T17:16:03.823" v="691"/>
          <ac:spMkLst>
            <pc:docMk/>
            <pc:sldMk cId="4162094116" sldId="375"/>
            <ac:spMk id="8" creationId="{B81B21D9-24FB-AC0F-CAEB-38760BCB5C2A}"/>
          </ac:spMkLst>
        </pc:spChg>
        <pc:spChg chg="del">
          <ac:chgData name="Ataei Kachooei, Maryam" userId="8683cb13-0e62-40f4-8043-8ebe7c59723d" providerId="ADAL" clId="{CF148FB0-DD61-8947-9875-7886297DC1B0}" dt="2024-12-13T17:16:03.122" v="690" actId="478"/>
          <ac:spMkLst>
            <pc:docMk/>
            <pc:sldMk cId="4162094116" sldId="375"/>
            <ac:spMk id="15" creationId="{7925E5EB-0759-8478-2D8C-8BFC55B91B6B}"/>
          </ac:spMkLst>
        </pc:spChg>
        <pc:picChg chg="add mod">
          <ac:chgData name="Ataei Kachooei, Maryam" userId="8683cb13-0e62-40f4-8043-8ebe7c59723d" providerId="ADAL" clId="{CF148FB0-DD61-8947-9875-7886297DC1B0}" dt="2024-12-13T17:16:03.823" v="691"/>
          <ac:picMkLst>
            <pc:docMk/>
            <pc:sldMk cId="4162094116" sldId="375"/>
            <ac:picMk id="9" creationId="{F9DED3E3-964F-4117-0E5B-400D112999B3}"/>
          </ac:picMkLst>
        </pc:picChg>
        <pc:picChg chg="del">
          <ac:chgData name="Ataei Kachooei, Maryam" userId="8683cb13-0e62-40f4-8043-8ebe7c59723d" providerId="ADAL" clId="{CF148FB0-DD61-8947-9875-7886297DC1B0}" dt="2024-12-13T17:16:03.122" v="690" actId="478"/>
          <ac:picMkLst>
            <pc:docMk/>
            <pc:sldMk cId="4162094116" sldId="375"/>
            <ac:picMk id="16" creationId="{102E01ED-4FBC-872B-1EB9-83CC0FDB4102}"/>
          </ac:picMkLst>
        </pc:picChg>
      </pc:sldChg>
      <pc:sldChg chg="addSp delSp modSp mod modNotesTx">
        <pc:chgData name="Ataei Kachooei, Maryam" userId="8683cb13-0e62-40f4-8043-8ebe7c59723d" providerId="ADAL" clId="{CF148FB0-DD61-8947-9875-7886297DC1B0}" dt="2024-12-13T20:24:12.541" v="948" actId="1076"/>
        <pc:sldMkLst>
          <pc:docMk/>
          <pc:sldMk cId="3368228318" sldId="376"/>
        </pc:sldMkLst>
        <pc:spChg chg="add mod">
          <ac:chgData name="Ataei Kachooei, Maryam" userId="8683cb13-0e62-40f4-8043-8ebe7c59723d" providerId="ADAL" clId="{CF148FB0-DD61-8947-9875-7886297DC1B0}" dt="2024-12-13T17:16:51.670" v="738"/>
          <ac:spMkLst>
            <pc:docMk/>
            <pc:sldMk cId="3368228318" sldId="376"/>
            <ac:spMk id="3" creationId="{A08FD607-EF98-4CEA-2031-0CEED2353032}"/>
          </ac:spMkLst>
        </pc:spChg>
        <pc:spChg chg="del">
          <ac:chgData name="Ataei Kachooei, Maryam" userId="8683cb13-0e62-40f4-8043-8ebe7c59723d" providerId="ADAL" clId="{CF148FB0-DD61-8947-9875-7886297DC1B0}" dt="2024-12-13T17:16:55.080" v="739" actId="478"/>
          <ac:spMkLst>
            <pc:docMk/>
            <pc:sldMk cId="3368228318" sldId="376"/>
            <ac:spMk id="10" creationId="{EBE5EBC6-0B71-1237-F945-160D95862B2F}"/>
          </ac:spMkLst>
        </pc:spChg>
        <pc:graphicFrameChg chg="mod modGraphic">
          <ac:chgData name="Ataei Kachooei, Maryam" userId="8683cb13-0e62-40f4-8043-8ebe7c59723d" providerId="ADAL" clId="{CF148FB0-DD61-8947-9875-7886297DC1B0}" dt="2024-12-13T20:24:12.541" v="948" actId="1076"/>
          <ac:graphicFrameMkLst>
            <pc:docMk/>
            <pc:sldMk cId="3368228318" sldId="376"/>
            <ac:graphicFrameMk id="6" creationId="{D04A76CF-AC27-B0C3-E3FA-BA1773E937C9}"/>
          </ac:graphicFrameMkLst>
        </pc:graphicFrameChg>
        <pc:picChg chg="add mod">
          <ac:chgData name="Ataei Kachooei, Maryam" userId="8683cb13-0e62-40f4-8043-8ebe7c59723d" providerId="ADAL" clId="{CF148FB0-DD61-8947-9875-7886297DC1B0}" dt="2024-12-13T17:16:51.670" v="738"/>
          <ac:picMkLst>
            <pc:docMk/>
            <pc:sldMk cId="3368228318" sldId="376"/>
            <ac:picMk id="7" creationId="{636D0702-3763-A9A4-31D7-88B205BC9321}"/>
          </ac:picMkLst>
        </pc:picChg>
        <pc:picChg chg="del">
          <ac:chgData name="Ataei Kachooei, Maryam" userId="8683cb13-0e62-40f4-8043-8ebe7c59723d" providerId="ADAL" clId="{CF148FB0-DD61-8947-9875-7886297DC1B0}" dt="2024-12-13T17:16:55.080" v="739" actId="478"/>
          <ac:picMkLst>
            <pc:docMk/>
            <pc:sldMk cId="3368228318" sldId="376"/>
            <ac:picMk id="11" creationId="{E77F4B07-BF1D-97F7-2BC4-B87D16F1E332}"/>
          </ac:picMkLst>
        </pc:picChg>
      </pc:sldChg>
      <pc:sldChg chg="add">
        <pc:chgData name="Ataei Kachooei, Maryam" userId="8683cb13-0e62-40f4-8043-8ebe7c59723d" providerId="ADAL" clId="{CF148FB0-DD61-8947-9875-7886297DC1B0}" dt="2024-12-11T14:47:15.647" v="133"/>
        <pc:sldMkLst>
          <pc:docMk/>
          <pc:sldMk cId="724659163" sldId="377"/>
        </pc:sldMkLst>
      </pc:sldChg>
      <pc:sldChg chg="del">
        <pc:chgData name="Ataei Kachooei, Maryam" userId="8683cb13-0e62-40f4-8043-8ebe7c59723d" providerId="ADAL" clId="{CF148FB0-DD61-8947-9875-7886297DC1B0}" dt="2024-12-11T14:47:11.853" v="132" actId="2696"/>
        <pc:sldMkLst>
          <pc:docMk/>
          <pc:sldMk cId="1195777402" sldId="377"/>
        </pc:sldMkLst>
      </pc:sldChg>
      <pc:sldChg chg="addSp delSp modSp del mod modNotesTx">
        <pc:chgData name="Ataei Kachooei, Maryam" userId="8683cb13-0e62-40f4-8043-8ebe7c59723d" providerId="ADAL" clId="{CF148FB0-DD61-8947-9875-7886297DC1B0}" dt="2024-12-13T20:23:31.088" v="938" actId="2696"/>
        <pc:sldMkLst>
          <pc:docMk/>
          <pc:sldMk cId="2916998608" sldId="378"/>
        </pc:sldMkLst>
        <pc:spChg chg="add mod">
          <ac:chgData name="Ataei Kachooei, Maryam" userId="8683cb13-0e62-40f4-8043-8ebe7c59723d" providerId="ADAL" clId="{CF148FB0-DD61-8947-9875-7886297DC1B0}" dt="2024-12-13T17:16:59.357" v="741"/>
          <ac:spMkLst>
            <pc:docMk/>
            <pc:sldMk cId="2916998608" sldId="378"/>
            <ac:spMk id="6" creationId="{B81F922A-F6A6-59C0-7C26-A0E7C3EF0390}"/>
          </ac:spMkLst>
        </pc:spChg>
        <pc:spChg chg="del">
          <ac:chgData name="Ataei Kachooei, Maryam" userId="8683cb13-0e62-40f4-8043-8ebe7c59723d" providerId="ADAL" clId="{CF148FB0-DD61-8947-9875-7886297DC1B0}" dt="2024-12-13T17:16:58.648" v="740" actId="478"/>
          <ac:spMkLst>
            <pc:docMk/>
            <pc:sldMk cId="2916998608" sldId="378"/>
            <ac:spMk id="10" creationId="{BDC7857B-1289-AB19-B940-0F9AB7488A99}"/>
          </ac:spMkLst>
        </pc:spChg>
        <pc:picChg chg="add mod">
          <ac:chgData name="Ataei Kachooei, Maryam" userId="8683cb13-0e62-40f4-8043-8ebe7c59723d" providerId="ADAL" clId="{CF148FB0-DD61-8947-9875-7886297DC1B0}" dt="2024-12-13T17:16:59.357" v="741"/>
          <ac:picMkLst>
            <pc:docMk/>
            <pc:sldMk cId="2916998608" sldId="378"/>
            <ac:picMk id="8" creationId="{6BDD6662-83FA-9EC5-BE68-03A7E897CEA3}"/>
          </ac:picMkLst>
        </pc:picChg>
        <pc:picChg chg="del">
          <ac:chgData name="Ataei Kachooei, Maryam" userId="8683cb13-0e62-40f4-8043-8ebe7c59723d" providerId="ADAL" clId="{CF148FB0-DD61-8947-9875-7886297DC1B0}" dt="2024-12-13T17:16:58.648" v="740" actId="478"/>
          <ac:picMkLst>
            <pc:docMk/>
            <pc:sldMk cId="2916998608" sldId="378"/>
            <ac:picMk id="11" creationId="{344212B1-5952-33C4-4932-03D13C97A5F3}"/>
          </ac:picMkLst>
        </pc:picChg>
      </pc:sldChg>
      <pc:sldChg chg="add">
        <pc:chgData name="Ataei Kachooei, Maryam" userId="8683cb13-0e62-40f4-8043-8ebe7c59723d" providerId="ADAL" clId="{CF148FB0-DD61-8947-9875-7886297DC1B0}" dt="2024-12-11T14:47:15.647" v="133"/>
        <pc:sldMkLst>
          <pc:docMk/>
          <pc:sldMk cId="636851172" sldId="379"/>
        </pc:sldMkLst>
      </pc:sldChg>
      <pc:sldChg chg="del">
        <pc:chgData name="Ataei Kachooei, Maryam" userId="8683cb13-0e62-40f4-8043-8ebe7c59723d" providerId="ADAL" clId="{CF148FB0-DD61-8947-9875-7886297DC1B0}" dt="2024-12-11T14:47:11.853" v="132" actId="2696"/>
        <pc:sldMkLst>
          <pc:docMk/>
          <pc:sldMk cId="3722745074" sldId="379"/>
        </pc:sldMkLst>
      </pc:sldChg>
      <pc:sldChg chg="addSp delSp modSp mod modNotesTx">
        <pc:chgData name="Ataei Kachooei, Maryam" userId="8683cb13-0e62-40f4-8043-8ebe7c59723d" providerId="ADAL" clId="{CF148FB0-DD61-8947-9875-7886297DC1B0}" dt="2024-12-13T17:23:59.159" v="829" actId="20577"/>
        <pc:sldMkLst>
          <pc:docMk/>
          <pc:sldMk cId="3818875443" sldId="380"/>
        </pc:sldMkLst>
        <pc:spChg chg="add del mod">
          <ac:chgData name="Ataei Kachooei, Maryam" userId="8683cb13-0e62-40f4-8043-8ebe7c59723d" providerId="ADAL" clId="{CF148FB0-DD61-8947-9875-7886297DC1B0}" dt="2024-12-13T17:18:41.624" v="766" actId="21"/>
          <ac:spMkLst>
            <pc:docMk/>
            <pc:sldMk cId="3818875443" sldId="380"/>
            <ac:spMk id="3" creationId="{165C92A3-C513-051A-FE5F-117228110140}"/>
          </ac:spMkLst>
        </pc:spChg>
        <pc:spChg chg="del">
          <ac:chgData name="Ataei Kachooei, Maryam" userId="8683cb13-0e62-40f4-8043-8ebe7c59723d" providerId="ADAL" clId="{CF148FB0-DD61-8947-9875-7886297DC1B0}" dt="2024-12-13T17:18:11.129" v="754" actId="21"/>
          <ac:spMkLst>
            <pc:docMk/>
            <pc:sldMk cId="3818875443" sldId="380"/>
            <ac:spMk id="8" creationId="{B06B67F1-C7C5-C664-3DAF-A0A5EB444480}"/>
          </ac:spMkLst>
        </pc:spChg>
        <pc:picChg chg="add del mod">
          <ac:chgData name="Ataei Kachooei, Maryam" userId="8683cb13-0e62-40f4-8043-8ebe7c59723d" providerId="ADAL" clId="{CF148FB0-DD61-8947-9875-7886297DC1B0}" dt="2024-12-13T17:18:41.624" v="766" actId="21"/>
          <ac:picMkLst>
            <pc:docMk/>
            <pc:sldMk cId="3818875443" sldId="380"/>
            <ac:picMk id="6" creationId="{7788530C-8C20-82B6-12C7-0ED34DD23EA0}"/>
          </ac:picMkLst>
        </pc:picChg>
        <pc:picChg chg="del mod">
          <ac:chgData name="Ataei Kachooei, Maryam" userId="8683cb13-0e62-40f4-8043-8ebe7c59723d" providerId="ADAL" clId="{CF148FB0-DD61-8947-9875-7886297DC1B0}" dt="2024-12-13T17:18:27.531" v="760" actId="21"/>
          <ac:picMkLst>
            <pc:docMk/>
            <pc:sldMk cId="3818875443" sldId="380"/>
            <ac:picMk id="14" creationId="{BAB79320-DC15-1A6A-20E8-547C7DE0CA9E}"/>
          </ac:picMkLst>
        </pc:picChg>
      </pc:sldChg>
      <pc:sldChg chg="del">
        <pc:chgData name="Ataei Kachooei, Maryam" userId="8683cb13-0e62-40f4-8043-8ebe7c59723d" providerId="ADAL" clId="{CF148FB0-DD61-8947-9875-7886297DC1B0}" dt="2024-12-13T17:17:11.656" v="742" actId="2696"/>
        <pc:sldMkLst>
          <pc:docMk/>
          <pc:sldMk cId="2826962775" sldId="381"/>
        </pc:sldMkLst>
      </pc:sldChg>
      <pc:sldChg chg="addSp delSp modSp mod modNotesTx">
        <pc:chgData name="Ataei Kachooei, Maryam" userId="8683cb13-0e62-40f4-8043-8ebe7c59723d" providerId="ADAL" clId="{CF148FB0-DD61-8947-9875-7886297DC1B0}" dt="2024-12-13T20:25:42.722" v="996" actId="1076"/>
        <pc:sldMkLst>
          <pc:docMk/>
          <pc:sldMk cId="495720377" sldId="382"/>
        </pc:sldMkLst>
        <pc:spChg chg="del">
          <ac:chgData name="Ataei Kachooei, Maryam" userId="8683cb13-0e62-40f4-8043-8ebe7c59723d" providerId="ADAL" clId="{CF148FB0-DD61-8947-9875-7886297DC1B0}" dt="2024-12-13T17:18:44.403" v="767" actId="478"/>
          <ac:spMkLst>
            <pc:docMk/>
            <pc:sldMk cId="495720377" sldId="382"/>
            <ac:spMk id="3" creationId="{2774B41E-5CC0-2215-6EEA-A86AB35E32C9}"/>
          </ac:spMkLst>
        </pc:spChg>
        <pc:spChg chg="add mod">
          <ac:chgData name="Ataei Kachooei, Maryam" userId="8683cb13-0e62-40f4-8043-8ebe7c59723d" providerId="ADAL" clId="{CF148FB0-DD61-8947-9875-7886297DC1B0}" dt="2024-12-13T17:18:45.369" v="768"/>
          <ac:spMkLst>
            <pc:docMk/>
            <pc:sldMk cId="495720377" sldId="382"/>
            <ac:spMk id="8" creationId="{D0A8788D-7620-5E80-C5A6-3C4E954E6899}"/>
          </ac:spMkLst>
        </pc:spChg>
        <pc:spChg chg="mod">
          <ac:chgData name="Ataei Kachooei, Maryam" userId="8683cb13-0e62-40f4-8043-8ebe7c59723d" providerId="ADAL" clId="{CF148FB0-DD61-8947-9875-7886297DC1B0}" dt="2024-12-13T20:25:42.722" v="996" actId="1076"/>
          <ac:spMkLst>
            <pc:docMk/>
            <pc:sldMk cId="495720377" sldId="382"/>
            <ac:spMk id="13" creationId="{D27F134C-BAEC-9DAE-6F02-59120588F893}"/>
          </ac:spMkLst>
        </pc:spChg>
        <pc:picChg chg="del">
          <ac:chgData name="Ataei Kachooei, Maryam" userId="8683cb13-0e62-40f4-8043-8ebe7c59723d" providerId="ADAL" clId="{CF148FB0-DD61-8947-9875-7886297DC1B0}" dt="2024-12-13T17:18:44.403" v="767" actId="478"/>
          <ac:picMkLst>
            <pc:docMk/>
            <pc:sldMk cId="495720377" sldId="382"/>
            <ac:picMk id="6" creationId="{55B182C0-5175-6169-C8DB-C70C39AF5F08}"/>
          </ac:picMkLst>
        </pc:picChg>
        <pc:picChg chg="add mod">
          <ac:chgData name="Ataei Kachooei, Maryam" userId="8683cb13-0e62-40f4-8043-8ebe7c59723d" providerId="ADAL" clId="{CF148FB0-DD61-8947-9875-7886297DC1B0}" dt="2024-12-13T17:18:45.369" v="768"/>
          <ac:picMkLst>
            <pc:docMk/>
            <pc:sldMk cId="495720377" sldId="382"/>
            <ac:picMk id="10" creationId="{691039BD-E45F-5C75-B1FF-EC4F6D3D5941}"/>
          </ac:picMkLst>
        </pc:picChg>
      </pc:sldChg>
      <pc:sldChg chg="new">
        <pc:chgData name="Ataei Kachooei, Maryam" userId="8683cb13-0e62-40f4-8043-8ebe7c59723d" providerId="ADAL" clId="{CF148FB0-DD61-8947-9875-7886297DC1B0}" dt="2024-12-11T14:46:26.984" v="125" actId="680"/>
        <pc:sldMkLst>
          <pc:docMk/>
          <pc:sldMk cId="2181950488" sldId="384"/>
        </pc:sldMkLst>
      </pc:sldChg>
      <pc:sldChg chg="add del">
        <pc:chgData name="Ataei Kachooei, Maryam" userId="8683cb13-0e62-40f4-8043-8ebe7c59723d" providerId="ADAL" clId="{CF148FB0-DD61-8947-9875-7886297DC1B0}" dt="2024-12-11T14:47:26.412" v="135" actId="2890"/>
        <pc:sldMkLst>
          <pc:docMk/>
          <pc:sldMk cId="2620192014" sldId="385"/>
        </pc:sldMkLst>
      </pc:sldChg>
      <pc:sldChg chg="addSp delSp modSp add mod addAnim delAnim modAnim modNotesTx">
        <pc:chgData name="Ataei Kachooei, Maryam" userId="8683cb13-0e62-40f4-8043-8ebe7c59723d" providerId="ADAL" clId="{CF148FB0-DD61-8947-9875-7886297DC1B0}" dt="2024-12-13T17:22:21.446" v="804" actId="20577"/>
        <pc:sldMkLst>
          <pc:docMk/>
          <pc:sldMk cId="4048135881" sldId="385"/>
        </pc:sldMkLst>
        <pc:spChg chg="add del mod">
          <ac:chgData name="Ataei Kachooei, Maryam" userId="8683cb13-0e62-40f4-8043-8ebe7c59723d" providerId="ADAL" clId="{CF148FB0-DD61-8947-9875-7886297DC1B0}" dt="2024-12-13T16:46:31.130" v="251" actId="1036"/>
          <ac:spMkLst>
            <pc:docMk/>
            <pc:sldMk cId="4048135881" sldId="385"/>
            <ac:spMk id="3" creationId="{C6317773-9AA1-7F92-932B-7B5575F44646}"/>
          </ac:spMkLst>
        </pc:spChg>
        <pc:spChg chg="add mod">
          <ac:chgData name="Ataei Kachooei, Maryam" userId="8683cb13-0e62-40f4-8043-8ebe7c59723d" providerId="ADAL" clId="{CF148FB0-DD61-8947-9875-7886297DC1B0}" dt="2024-12-13T16:46:22.009" v="243"/>
          <ac:spMkLst>
            <pc:docMk/>
            <pc:sldMk cId="4048135881" sldId="385"/>
            <ac:spMk id="9" creationId="{1E30E106-5DB1-8795-D32D-A8A28BC6AFD4}"/>
          </ac:spMkLst>
        </pc:spChg>
      </pc:sldChg>
      <pc:sldChg chg="add del replId">
        <pc:chgData name="Ataei Kachooei, Maryam" userId="8683cb13-0e62-40f4-8043-8ebe7c59723d" providerId="ADAL" clId="{CF148FB0-DD61-8947-9875-7886297DC1B0}" dt="2024-12-11T14:47:26.412" v="135" actId="2890"/>
        <pc:sldMkLst>
          <pc:docMk/>
          <pc:sldMk cId="1195776427" sldId="386"/>
        </pc:sldMkLst>
      </pc:sldChg>
      <pc:sldChg chg="addSp delSp modSp add mod delAnim modAnim modNotesTx">
        <pc:chgData name="Ataei Kachooei, Maryam" userId="8683cb13-0e62-40f4-8043-8ebe7c59723d" providerId="ADAL" clId="{CF148FB0-DD61-8947-9875-7886297DC1B0}" dt="2024-12-13T17:22:27.067" v="805" actId="20577"/>
        <pc:sldMkLst>
          <pc:docMk/>
          <pc:sldMk cId="3158941466" sldId="386"/>
        </pc:sldMkLst>
        <pc:spChg chg="del">
          <ac:chgData name="Ataei Kachooei, Maryam" userId="8683cb13-0e62-40f4-8043-8ebe7c59723d" providerId="ADAL" clId="{CF148FB0-DD61-8947-9875-7886297DC1B0}" dt="2024-12-13T16:47:08.506" v="259" actId="478"/>
          <ac:spMkLst>
            <pc:docMk/>
            <pc:sldMk cId="3158941466" sldId="386"/>
            <ac:spMk id="3" creationId="{8832D8B2-4949-749D-BA07-A6827BF0429D}"/>
          </ac:spMkLst>
        </pc:spChg>
        <pc:spChg chg="mod">
          <ac:chgData name="Ataei Kachooei, Maryam" userId="8683cb13-0e62-40f4-8043-8ebe7c59723d" providerId="ADAL" clId="{CF148FB0-DD61-8947-9875-7886297DC1B0}" dt="2024-12-13T16:56:05.896" v="338" actId="1076"/>
          <ac:spMkLst>
            <pc:docMk/>
            <pc:sldMk cId="3158941466" sldId="386"/>
            <ac:spMk id="5" creationId="{64FDAF2D-DE36-E101-4CFB-9BE71352F8CF}"/>
          </ac:spMkLst>
        </pc:spChg>
        <pc:spChg chg="del">
          <ac:chgData name="Ataei Kachooei, Maryam" userId="8683cb13-0e62-40f4-8043-8ebe7c59723d" providerId="ADAL" clId="{CF148FB0-DD61-8947-9875-7886297DC1B0}" dt="2024-12-13T16:47:05.998" v="258" actId="478"/>
          <ac:spMkLst>
            <pc:docMk/>
            <pc:sldMk cId="3158941466" sldId="386"/>
            <ac:spMk id="6" creationId="{8C55CDAD-1857-B3F9-6BB6-7B2EB7600E9A}"/>
          </ac:spMkLst>
        </pc:spChg>
        <pc:spChg chg="mod">
          <ac:chgData name="Ataei Kachooei, Maryam" userId="8683cb13-0e62-40f4-8043-8ebe7c59723d" providerId="ADAL" clId="{CF148FB0-DD61-8947-9875-7886297DC1B0}" dt="2024-12-13T16:47:15.243" v="285" actId="1036"/>
          <ac:spMkLst>
            <pc:docMk/>
            <pc:sldMk cId="3158941466" sldId="386"/>
            <ac:spMk id="7" creationId="{78873037-CBA6-A1DC-FD11-F4C0D1D051E8}"/>
          </ac:spMkLst>
        </pc:spChg>
        <pc:spChg chg="add mod">
          <ac:chgData name="Ataei Kachooei, Maryam" userId="8683cb13-0e62-40f4-8043-8ebe7c59723d" providerId="ADAL" clId="{CF148FB0-DD61-8947-9875-7886297DC1B0}" dt="2024-12-13T17:02:08.794" v="431" actId="20577"/>
          <ac:spMkLst>
            <pc:docMk/>
            <pc:sldMk cId="3158941466" sldId="386"/>
            <ac:spMk id="9" creationId="{1753175D-A49C-96C4-A902-66BD1B17747A}"/>
          </ac:spMkLst>
        </pc:spChg>
        <pc:picChg chg="del">
          <ac:chgData name="Ataei Kachooei, Maryam" userId="8683cb13-0e62-40f4-8043-8ebe7c59723d" providerId="ADAL" clId="{CF148FB0-DD61-8947-9875-7886297DC1B0}" dt="2024-12-13T16:47:18.086" v="286" actId="478"/>
          <ac:picMkLst>
            <pc:docMk/>
            <pc:sldMk cId="3158941466" sldId="386"/>
            <ac:picMk id="8" creationId="{9FDE3308-9603-623C-B168-E3D19D6470C3}"/>
          </ac:picMkLst>
        </pc:picChg>
        <pc:picChg chg="del">
          <ac:chgData name="Ataei Kachooei, Maryam" userId="8683cb13-0e62-40f4-8043-8ebe7c59723d" providerId="ADAL" clId="{CF148FB0-DD61-8947-9875-7886297DC1B0}" dt="2024-12-13T16:47:19.606" v="287" actId="478"/>
          <ac:picMkLst>
            <pc:docMk/>
            <pc:sldMk cId="3158941466" sldId="386"/>
            <ac:picMk id="10" creationId="{7A50D0D6-805D-F7E3-8B61-589DE57F2734}"/>
          </ac:picMkLst>
        </pc:picChg>
        <pc:picChg chg="del">
          <ac:chgData name="Ataei Kachooei, Maryam" userId="8683cb13-0e62-40f4-8043-8ebe7c59723d" providerId="ADAL" clId="{CF148FB0-DD61-8947-9875-7886297DC1B0}" dt="2024-12-13T16:47:21.804" v="288" actId="478"/>
          <ac:picMkLst>
            <pc:docMk/>
            <pc:sldMk cId="3158941466" sldId="386"/>
            <ac:picMk id="12" creationId="{D426A24D-120E-F7F7-39A2-DEE416CDFFEE}"/>
          </ac:picMkLst>
        </pc:picChg>
        <pc:picChg chg="del">
          <ac:chgData name="Ataei Kachooei, Maryam" userId="8683cb13-0e62-40f4-8043-8ebe7c59723d" providerId="ADAL" clId="{CF148FB0-DD61-8947-9875-7886297DC1B0}" dt="2024-12-13T16:47:21.804" v="288" actId="478"/>
          <ac:picMkLst>
            <pc:docMk/>
            <pc:sldMk cId="3158941466" sldId="386"/>
            <ac:picMk id="20" creationId="{30469D16-94AF-3BB2-991A-E356D693A708}"/>
          </ac:picMkLst>
        </pc:picChg>
        <pc:picChg chg="del">
          <ac:chgData name="Ataei Kachooei, Maryam" userId="8683cb13-0e62-40f4-8043-8ebe7c59723d" providerId="ADAL" clId="{CF148FB0-DD61-8947-9875-7886297DC1B0}" dt="2024-12-13T16:47:21.804" v="288" actId="478"/>
          <ac:picMkLst>
            <pc:docMk/>
            <pc:sldMk cId="3158941466" sldId="386"/>
            <ac:picMk id="22" creationId="{995962F0-802C-A2C0-8D74-1BD738111B26}"/>
          </ac:picMkLst>
        </pc:picChg>
      </pc:sldChg>
      <pc:sldChg chg="modSp add mod modNotesTx">
        <pc:chgData name="Ataei Kachooei, Maryam" userId="8683cb13-0e62-40f4-8043-8ebe7c59723d" providerId="ADAL" clId="{CF148FB0-DD61-8947-9875-7886297DC1B0}" dt="2024-12-13T17:22:29.217" v="806" actId="20577"/>
        <pc:sldMkLst>
          <pc:docMk/>
          <pc:sldMk cId="3647186176" sldId="387"/>
        </pc:sldMkLst>
        <pc:spChg chg="mod">
          <ac:chgData name="Ataei Kachooei, Maryam" userId="8683cb13-0e62-40f4-8043-8ebe7c59723d" providerId="ADAL" clId="{CF148FB0-DD61-8947-9875-7886297DC1B0}" dt="2024-12-13T16:59:13.590" v="404" actId="14100"/>
          <ac:spMkLst>
            <pc:docMk/>
            <pc:sldMk cId="3647186176" sldId="387"/>
            <ac:spMk id="5" creationId="{58E9F18A-6BB9-2A4A-118E-5D39225D314F}"/>
          </ac:spMkLst>
        </pc:spChg>
        <pc:spChg chg="mod">
          <ac:chgData name="Ataei Kachooei, Maryam" userId="8683cb13-0e62-40f4-8043-8ebe7c59723d" providerId="ADAL" clId="{CF148FB0-DD61-8947-9875-7886297DC1B0}" dt="2024-12-13T17:01:51.461" v="426" actId="1076"/>
          <ac:spMkLst>
            <pc:docMk/>
            <pc:sldMk cId="3647186176" sldId="387"/>
            <ac:spMk id="9" creationId="{E37F7833-1B05-19E1-540B-5BA7407EC4A4}"/>
          </ac:spMkLst>
        </pc:spChg>
      </pc:sldChg>
      <pc:sldChg chg="delSp modSp add del mod modAnim">
        <pc:chgData name="Ataei Kachooei, Maryam" userId="8683cb13-0e62-40f4-8043-8ebe7c59723d" providerId="ADAL" clId="{CF148FB0-DD61-8947-9875-7886297DC1B0}" dt="2024-12-13T17:05:45.444" v="468" actId="2696"/>
        <pc:sldMkLst>
          <pc:docMk/>
          <pc:sldMk cId="1624552081" sldId="388"/>
        </pc:sldMkLst>
        <pc:spChg chg="mod">
          <ac:chgData name="Ataei Kachooei, Maryam" userId="8683cb13-0e62-40f4-8043-8ebe7c59723d" providerId="ADAL" clId="{CF148FB0-DD61-8947-9875-7886297DC1B0}" dt="2024-12-13T17:02:49.660" v="434" actId="14100"/>
          <ac:spMkLst>
            <pc:docMk/>
            <pc:sldMk cId="1624552081" sldId="388"/>
            <ac:spMk id="3" creationId="{EF9A2E2E-857A-2031-DA35-0A7163C7C73B}"/>
          </ac:spMkLst>
        </pc:spChg>
        <pc:picChg chg="del">
          <ac:chgData name="Ataei Kachooei, Maryam" userId="8683cb13-0e62-40f4-8043-8ebe7c59723d" providerId="ADAL" clId="{CF148FB0-DD61-8947-9875-7886297DC1B0}" dt="2024-12-13T17:03:39.803" v="446" actId="478"/>
          <ac:picMkLst>
            <pc:docMk/>
            <pc:sldMk cId="1624552081" sldId="388"/>
            <ac:picMk id="11" creationId="{E11A67DD-3A73-18AF-58EA-1813C2A450A4}"/>
          </ac:picMkLst>
        </pc:picChg>
        <pc:picChg chg="del">
          <ac:chgData name="Ataei Kachooei, Maryam" userId="8683cb13-0e62-40f4-8043-8ebe7c59723d" providerId="ADAL" clId="{CF148FB0-DD61-8947-9875-7886297DC1B0}" dt="2024-12-13T17:03:41.981" v="447" actId="478"/>
          <ac:picMkLst>
            <pc:docMk/>
            <pc:sldMk cId="1624552081" sldId="388"/>
            <ac:picMk id="12" creationId="{3EAB246F-2AE3-92A4-F958-C2FE7B181EDE}"/>
          </ac:picMkLst>
        </pc:picChg>
        <pc:picChg chg="del">
          <ac:chgData name="Ataei Kachooei, Maryam" userId="8683cb13-0e62-40f4-8043-8ebe7c59723d" providerId="ADAL" clId="{CF148FB0-DD61-8947-9875-7886297DC1B0}" dt="2024-12-13T17:03:41.981" v="447" actId="478"/>
          <ac:picMkLst>
            <pc:docMk/>
            <pc:sldMk cId="1624552081" sldId="388"/>
            <ac:picMk id="20" creationId="{1A9001BB-54E9-4DCC-AF78-DA99DF1FE6A6}"/>
          </ac:picMkLst>
        </pc:picChg>
        <pc:picChg chg="del">
          <ac:chgData name="Ataei Kachooei, Maryam" userId="8683cb13-0e62-40f4-8043-8ebe7c59723d" providerId="ADAL" clId="{CF148FB0-DD61-8947-9875-7886297DC1B0}" dt="2024-12-13T17:03:41.981" v="447" actId="478"/>
          <ac:picMkLst>
            <pc:docMk/>
            <pc:sldMk cId="1624552081" sldId="388"/>
            <ac:picMk id="22" creationId="{20CD1954-1FC2-BA4F-D9A2-4ECDA08429A9}"/>
          </ac:picMkLst>
        </pc:picChg>
      </pc:sldChg>
      <pc:sldChg chg="modSp add del mod modAnim">
        <pc:chgData name="Ataei Kachooei, Maryam" userId="8683cb13-0e62-40f4-8043-8ebe7c59723d" providerId="ADAL" clId="{CF148FB0-DD61-8947-9875-7886297DC1B0}" dt="2024-12-13T17:07:07.228" v="506" actId="2696"/>
        <pc:sldMkLst>
          <pc:docMk/>
          <pc:sldMk cId="1190055837" sldId="389"/>
        </pc:sldMkLst>
        <pc:spChg chg="mod">
          <ac:chgData name="Ataei Kachooei, Maryam" userId="8683cb13-0e62-40f4-8043-8ebe7c59723d" providerId="ADAL" clId="{CF148FB0-DD61-8947-9875-7886297DC1B0}" dt="2024-12-13T17:05:03.924" v="456" actId="14100"/>
          <ac:spMkLst>
            <pc:docMk/>
            <pc:sldMk cId="1190055837" sldId="389"/>
            <ac:spMk id="3" creationId="{9937F26C-66E6-B1C1-193A-26BBB3814F34}"/>
          </ac:spMkLst>
        </pc:spChg>
      </pc:sldChg>
      <pc:sldChg chg="addSp delSp modSp add mod modAnim modNotesTx">
        <pc:chgData name="Ataei Kachooei, Maryam" userId="8683cb13-0e62-40f4-8043-8ebe7c59723d" providerId="ADAL" clId="{CF148FB0-DD61-8947-9875-7886297DC1B0}" dt="2024-12-13T17:22:31.241" v="807" actId="20577"/>
        <pc:sldMkLst>
          <pc:docMk/>
          <pc:sldMk cId="3001320564" sldId="390"/>
        </pc:sldMkLst>
        <pc:spChg chg="mod">
          <ac:chgData name="Ataei Kachooei, Maryam" userId="8683cb13-0e62-40f4-8043-8ebe7c59723d" providerId="ADAL" clId="{CF148FB0-DD61-8947-9875-7886297DC1B0}" dt="2024-12-13T17:06:48.638" v="505" actId="1036"/>
          <ac:spMkLst>
            <pc:docMk/>
            <pc:sldMk cId="3001320564" sldId="390"/>
            <ac:spMk id="3" creationId="{03C42F64-4F9C-D0E5-F37D-8036E1CD495D}"/>
          </ac:spMkLst>
        </pc:spChg>
        <pc:spChg chg="mod">
          <ac:chgData name="Ataei Kachooei, Maryam" userId="8683cb13-0e62-40f4-8043-8ebe7c59723d" providerId="ADAL" clId="{CF148FB0-DD61-8947-9875-7886297DC1B0}" dt="2024-12-13T17:06:46.801" v="499" actId="1036"/>
          <ac:spMkLst>
            <pc:docMk/>
            <pc:sldMk cId="3001320564" sldId="390"/>
            <ac:spMk id="6" creationId="{DD446EEF-5E11-50AF-A846-314034936E01}"/>
          </ac:spMkLst>
        </pc:spChg>
        <pc:spChg chg="mod">
          <ac:chgData name="Ataei Kachooei, Maryam" userId="8683cb13-0e62-40f4-8043-8ebe7c59723d" providerId="ADAL" clId="{CF148FB0-DD61-8947-9875-7886297DC1B0}" dt="2024-12-13T17:06:18.715" v="488" actId="1076"/>
          <ac:spMkLst>
            <pc:docMk/>
            <pc:sldMk cId="3001320564" sldId="390"/>
            <ac:spMk id="7" creationId="{8CA4DCCB-3B24-861E-3894-05B382CB92C9}"/>
          </ac:spMkLst>
        </pc:spChg>
        <pc:spChg chg="add del mod">
          <ac:chgData name="Ataei Kachooei, Maryam" userId="8683cb13-0e62-40f4-8043-8ebe7c59723d" providerId="ADAL" clId="{CF148FB0-DD61-8947-9875-7886297DC1B0}" dt="2024-12-13T17:08:41.976" v="527" actId="21"/>
          <ac:spMkLst>
            <pc:docMk/>
            <pc:sldMk cId="3001320564" sldId="390"/>
            <ac:spMk id="9" creationId="{0E28D07E-9C3C-41B7-A6DB-DD129E93195D}"/>
          </ac:spMkLst>
        </pc:spChg>
        <pc:picChg chg="del">
          <ac:chgData name="Ataei Kachooei, Maryam" userId="8683cb13-0e62-40f4-8043-8ebe7c59723d" providerId="ADAL" clId="{CF148FB0-DD61-8947-9875-7886297DC1B0}" dt="2024-12-13T17:06:08.522" v="477" actId="478"/>
          <ac:picMkLst>
            <pc:docMk/>
            <pc:sldMk cId="3001320564" sldId="390"/>
            <ac:picMk id="8" creationId="{26915E1D-1867-6002-0895-434A6C4B4572}"/>
          </ac:picMkLst>
        </pc:picChg>
        <pc:picChg chg="mod">
          <ac:chgData name="Ataei Kachooei, Maryam" userId="8683cb13-0e62-40f4-8043-8ebe7c59723d" providerId="ADAL" clId="{CF148FB0-DD61-8947-9875-7886297DC1B0}" dt="2024-12-13T17:06:42.486" v="492" actId="1035"/>
          <ac:picMkLst>
            <pc:docMk/>
            <pc:sldMk cId="3001320564" sldId="390"/>
            <ac:picMk id="11" creationId="{3E9B0189-0D88-1E5E-4471-D67D54EDB7C5}"/>
          </ac:picMkLst>
        </pc:picChg>
      </pc:sldChg>
      <pc:sldChg chg="addSp delSp modSp add mod modAnim modNotesTx">
        <pc:chgData name="Ataei Kachooei, Maryam" userId="8683cb13-0e62-40f4-8043-8ebe7c59723d" providerId="ADAL" clId="{CF148FB0-DD61-8947-9875-7886297DC1B0}" dt="2024-12-13T17:22:58.819" v="812" actId="20577"/>
        <pc:sldMkLst>
          <pc:docMk/>
          <pc:sldMk cId="517097403" sldId="391"/>
        </pc:sldMkLst>
        <pc:spChg chg="mod">
          <ac:chgData name="Ataei Kachooei, Maryam" userId="8683cb13-0e62-40f4-8043-8ebe7c59723d" providerId="ADAL" clId="{CF148FB0-DD61-8947-9875-7886297DC1B0}" dt="2024-12-13T17:07:29.369" v="512" actId="1035"/>
          <ac:spMkLst>
            <pc:docMk/>
            <pc:sldMk cId="517097403" sldId="391"/>
            <ac:spMk id="3" creationId="{21875AB7-6648-566B-21CE-473230CFF52A}"/>
          </ac:spMkLst>
        </pc:spChg>
        <pc:spChg chg="mod">
          <ac:chgData name="Ataei Kachooei, Maryam" userId="8683cb13-0e62-40f4-8043-8ebe7c59723d" providerId="ADAL" clId="{CF148FB0-DD61-8947-9875-7886297DC1B0}" dt="2024-12-13T17:08:03.269" v="522" actId="1035"/>
          <ac:spMkLst>
            <pc:docMk/>
            <pc:sldMk cId="517097403" sldId="391"/>
            <ac:spMk id="7" creationId="{E98BC682-0020-97B8-AC18-34DAC8624EA2}"/>
          </ac:spMkLst>
        </pc:spChg>
        <pc:spChg chg="add del mod">
          <ac:chgData name="Ataei Kachooei, Maryam" userId="8683cb13-0e62-40f4-8043-8ebe7c59723d" providerId="ADAL" clId="{CF148FB0-DD61-8947-9875-7886297DC1B0}" dt="2024-12-13T17:11:42.857" v="606" actId="478"/>
          <ac:spMkLst>
            <pc:docMk/>
            <pc:sldMk cId="517097403" sldId="391"/>
            <ac:spMk id="9" creationId="{FFCA6C8B-1962-F665-FCAE-97E7EB3D9E22}"/>
          </ac:spMkLst>
        </pc:spChg>
        <pc:picChg chg="del">
          <ac:chgData name="Ataei Kachooei, Maryam" userId="8683cb13-0e62-40f4-8043-8ebe7c59723d" providerId="ADAL" clId="{CF148FB0-DD61-8947-9875-7886297DC1B0}" dt="2024-12-13T17:07:44.478" v="518" actId="478"/>
          <ac:picMkLst>
            <pc:docMk/>
            <pc:sldMk cId="517097403" sldId="391"/>
            <ac:picMk id="8" creationId="{73D3B66B-B7FA-C5E1-21BA-68651C84F5A5}"/>
          </ac:picMkLst>
        </pc:picChg>
        <pc:picChg chg="mod">
          <ac:chgData name="Ataei Kachooei, Maryam" userId="8683cb13-0e62-40f4-8043-8ebe7c59723d" providerId="ADAL" clId="{CF148FB0-DD61-8947-9875-7886297DC1B0}" dt="2024-12-13T17:08:04.279" v="524" actId="1035"/>
          <ac:picMkLst>
            <pc:docMk/>
            <pc:sldMk cId="517097403" sldId="391"/>
            <ac:picMk id="10" creationId="{CBEC6ABF-88CE-64A0-9294-D96AB5EB8E69}"/>
          </ac:picMkLst>
        </pc:picChg>
        <pc:picChg chg="mod">
          <ac:chgData name="Ataei Kachooei, Maryam" userId="8683cb13-0e62-40f4-8043-8ebe7c59723d" providerId="ADAL" clId="{CF148FB0-DD61-8947-9875-7886297DC1B0}" dt="2024-12-13T17:10:39.097" v="591" actId="1037"/>
          <ac:picMkLst>
            <pc:docMk/>
            <pc:sldMk cId="517097403" sldId="391"/>
            <ac:picMk id="20" creationId="{F66A811F-663E-F418-4B89-597A8D322D2A}"/>
          </ac:picMkLst>
        </pc:picChg>
      </pc:sldChg>
      <pc:sldChg chg="addSp delSp modSp add mod addAnim delAnim modAnim modNotesTx">
        <pc:chgData name="Ataei Kachooei, Maryam" userId="8683cb13-0e62-40f4-8043-8ebe7c59723d" providerId="ADAL" clId="{CF148FB0-DD61-8947-9875-7886297DC1B0}" dt="2024-12-13T17:23:21.042" v="821" actId="20577"/>
        <pc:sldMkLst>
          <pc:docMk/>
          <pc:sldMk cId="2725747800" sldId="392"/>
        </pc:sldMkLst>
        <pc:spChg chg="mod">
          <ac:chgData name="Ataei Kachooei, Maryam" userId="8683cb13-0e62-40f4-8043-8ebe7c59723d" providerId="ADAL" clId="{CF148FB0-DD61-8947-9875-7886297DC1B0}" dt="2024-12-13T17:13:35.097" v="631" actId="14100"/>
          <ac:spMkLst>
            <pc:docMk/>
            <pc:sldMk cId="2725747800" sldId="392"/>
            <ac:spMk id="3" creationId="{0C514C9C-3DE4-6FAB-4B0B-4D4367D86830}"/>
          </ac:spMkLst>
        </pc:spChg>
        <pc:spChg chg="add del mod">
          <ac:chgData name="Ataei Kachooei, Maryam" userId="8683cb13-0e62-40f4-8043-8ebe7c59723d" providerId="ADAL" clId="{CF148FB0-DD61-8947-9875-7886297DC1B0}" dt="2024-12-13T17:14:14.018" v="641" actId="1076"/>
          <ac:spMkLst>
            <pc:docMk/>
            <pc:sldMk cId="2725747800" sldId="392"/>
            <ac:spMk id="7" creationId="{1BAC34C8-B00E-1053-307B-452801E00CA1}"/>
          </ac:spMkLst>
        </pc:spChg>
        <pc:spChg chg="add mod">
          <ac:chgData name="Ataei Kachooei, Maryam" userId="8683cb13-0e62-40f4-8043-8ebe7c59723d" providerId="ADAL" clId="{CF148FB0-DD61-8947-9875-7886297DC1B0}" dt="2024-12-13T17:14:05.616" v="638" actId="1076"/>
          <ac:spMkLst>
            <pc:docMk/>
            <pc:sldMk cId="2725747800" sldId="392"/>
            <ac:spMk id="9" creationId="{A8F373B4-EB3C-205E-E5BC-FBBAD5653B7C}"/>
          </ac:spMkLst>
        </pc:spChg>
        <pc:spChg chg="add del mod">
          <ac:chgData name="Ataei Kachooei, Maryam" userId="8683cb13-0e62-40f4-8043-8ebe7c59723d" providerId="ADAL" clId="{CF148FB0-DD61-8947-9875-7886297DC1B0}" dt="2024-12-13T17:15:42.966" v="664" actId="21"/>
          <ac:spMkLst>
            <pc:docMk/>
            <pc:sldMk cId="2725747800" sldId="392"/>
            <ac:spMk id="14" creationId="{4334A25F-0ADF-910A-516E-778899C8A29C}"/>
          </ac:spMkLst>
        </pc:spChg>
        <pc:picChg chg="add del">
          <ac:chgData name="Ataei Kachooei, Maryam" userId="8683cb13-0e62-40f4-8043-8ebe7c59723d" providerId="ADAL" clId="{CF148FB0-DD61-8947-9875-7886297DC1B0}" dt="2024-12-13T17:14:09.161" v="640" actId="478"/>
          <ac:picMkLst>
            <pc:docMk/>
            <pc:sldMk cId="2725747800" sldId="392"/>
            <ac:picMk id="8" creationId="{8E85F04D-E449-C669-7F26-75B692DD0E6A}"/>
          </ac:picMkLst>
        </pc:picChg>
        <pc:picChg chg="del">
          <ac:chgData name="Ataei Kachooei, Maryam" userId="8683cb13-0e62-40f4-8043-8ebe7c59723d" providerId="ADAL" clId="{CF148FB0-DD61-8947-9875-7886297DC1B0}" dt="2024-12-13T17:14:16.533" v="642" actId="478"/>
          <ac:picMkLst>
            <pc:docMk/>
            <pc:sldMk cId="2725747800" sldId="392"/>
            <ac:picMk id="10" creationId="{C0FCC163-A157-15C0-205E-33CD4BE2CF1B}"/>
          </ac:picMkLst>
        </pc:picChg>
        <pc:picChg chg="del">
          <ac:chgData name="Ataei Kachooei, Maryam" userId="8683cb13-0e62-40f4-8043-8ebe7c59723d" providerId="ADAL" clId="{CF148FB0-DD61-8947-9875-7886297DC1B0}" dt="2024-12-13T17:14:16.533" v="642" actId="478"/>
          <ac:picMkLst>
            <pc:docMk/>
            <pc:sldMk cId="2725747800" sldId="392"/>
            <ac:picMk id="11" creationId="{8B14D73D-845B-C8A7-B150-DE5A9D120E79}"/>
          </ac:picMkLst>
        </pc:picChg>
        <pc:picChg chg="add mod">
          <ac:chgData name="Ataei Kachooei, Maryam" userId="8683cb13-0e62-40f4-8043-8ebe7c59723d" providerId="ADAL" clId="{CF148FB0-DD61-8947-9875-7886297DC1B0}" dt="2024-12-13T17:15:15.807" v="658"/>
          <ac:picMkLst>
            <pc:docMk/>
            <pc:sldMk cId="2725747800" sldId="392"/>
            <ac:picMk id="13" creationId="{EA7DB71E-48FB-238E-CB0D-50EFEB32AA2C}"/>
          </ac:picMkLst>
        </pc:picChg>
        <pc:picChg chg="del mod">
          <ac:chgData name="Ataei Kachooei, Maryam" userId="8683cb13-0e62-40f4-8043-8ebe7c59723d" providerId="ADAL" clId="{CF148FB0-DD61-8947-9875-7886297DC1B0}" dt="2024-12-13T17:15:05.173" v="657" actId="478"/>
          <ac:picMkLst>
            <pc:docMk/>
            <pc:sldMk cId="2725747800" sldId="392"/>
            <ac:picMk id="20" creationId="{8510A72D-75AE-1EDB-C394-818880DB88C3}"/>
          </ac:picMkLst>
        </pc:picChg>
      </pc:sldChg>
      <pc:sldChg chg="addSp delSp modSp add mod modAnim modNotesTx">
        <pc:chgData name="Ataei Kachooei, Maryam" userId="8683cb13-0e62-40f4-8043-8ebe7c59723d" providerId="ADAL" clId="{CF148FB0-DD61-8947-9875-7886297DC1B0}" dt="2024-12-13T17:23:55.699" v="828" actId="20577"/>
        <pc:sldMkLst>
          <pc:docMk/>
          <pc:sldMk cId="1584723439" sldId="393"/>
        </pc:sldMkLst>
        <pc:spChg chg="mod">
          <ac:chgData name="Ataei Kachooei, Maryam" userId="8683cb13-0e62-40f4-8043-8ebe7c59723d" providerId="ADAL" clId="{CF148FB0-DD61-8947-9875-7886297DC1B0}" dt="2024-12-13T17:17:20.225" v="745" actId="14100"/>
          <ac:spMkLst>
            <pc:docMk/>
            <pc:sldMk cId="1584723439" sldId="393"/>
            <ac:spMk id="3" creationId="{6EC5AE3E-2DF9-2138-76FE-FFED01590465}"/>
          </ac:spMkLst>
        </pc:spChg>
        <pc:spChg chg="mod">
          <ac:chgData name="Ataei Kachooei, Maryam" userId="8683cb13-0e62-40f4-8043-8ebe7c59723d" providerId="ADAL" clId="{CF148FB0-DD61-8947-9875-7886297DC1B0}" dt="2024-12-13T17:17:59.770" v="753" actId="1035"/>
          <ac:spMkLst>
            <pc:docMk/>
            <pc:sldMk cId="1584723439" sldId="393"/>
            <ac:spMk id="7" creationId="{C7630162-9138-1352-4722-B735E562FA9A}"/>
          </ac:spMkLst>
        </pc:spChg>
        <pc:spChg chg="add del mod">
          <ac:chgData name="Ataei Kachooei, Maryam" userId="8683cb13-0e62-40f4-8043-8ebe7c59723d" providerId="ADAL" clId="{CF148FB0-DD61-8947-9875-7886297DC1B0}" dt="2024-12-13T17:18:21.084" v="757" actId="21"/>
          <ac:spMkLst>
            <pc:docMk/>
            <pc:sldMk cId="1584723439" sldId="393"/>
            <ac:spMk id="9" creationId="{EFB93D81-0B43-53FC-4BAC-EBA957740044}"/>
          </ac:spMkLst>
        </pc:spChg>
        <pc:picChg chg="mod">
          <ac:chgData name="Ataei Kachooei, Maryam" userId="8683cb13-0e62-40f4-8043-8ebe7c59723d" providerId="ADAL" clId="{CF148FB0-DD61-8947-9875-7886297DC1B0}" dt="2024-12-13T17:17:59.770" v="753" actId="1035"/>
          <ac:picMkLst>
            <pc:docMk/>
            <pc:sldMk cId="1584723439" sldId="393"/>
            <ac:picMk id="12" creationId="{24767EAF-D8BC-B1AC-FDFB-B45F5FA81F02}"/>
          </ac:picMkLst>
        </pc:picChg>
      </pc:sldChg>
      <pc:sldChg chg="addSp delSp modSp new mod">
        <pc:chgData name="Ataei Kachooei, Maryam" userId="8683cb13-0e62-40f4-8043-8ebe7c59723d" providerId="ADAL" clId="{CF148FB0-DD61-8947-9875-7886297DC1B0}" dt="2024-12-13T17:21:48.899" v="802" actId="2710"/>
        <pc:sldMkLst>
          <pc:docMk/>
          <pc:sldMk cId="2694399279" sldId="394"/>
        </pc:sldMkLst>
        <pc:spChg chg="del mod">
          <ac:chgData name="Ataei Kachooei, Maryam" userId="8683cb13-0e62-40f4-8043-8ebe7c59723d" providerId="ADAL" clId="{CF148FB0-DD61-8947-9875-7886297DC1B0}" dt="2024-12-13T17:20:24.643" v="776" actId="478"/>
          <ac:spMkLst>
            <pc:docMk/>
            <pc:sldMk cId="2694399279" sldId="394"/>
            <ac:spMk id="2" creationId="{29591073-2185-77D0-6C92-2BAC7BC12854}"/>
          </ac:spMkLst>
        </pc:spChg>
        <pc:spChg chg="del mod">
          <ac:chgData name="Ataei Kachooei, Maryam" userId="8683cb13-0e62-40f4-8043-8ebe7c59723d" providerId="ADAL" clId="{CF148FB0-DD61-8947-9875-7886297DC1B0}" dt="2024-12-13T17:20:26.357" v="777" actId="478"/>
          <ac:spMkLst>
            <pc:docMk/>
            <pc:sldMk cId="2694399279" sldId="394"/>
            <ac:spMk id="3" creationId="{BDF61094-6333-70A1-C518-43DB19FBCF6C}"/>
          </ac:spMkLst>
        </pc:spChg>
        <pc:spChg chg="add mod">
          <ac:chgData name="Ataei Kachooei, Maryam" userId="8683cb13-0e62-40f4-8043-8ebe7c59723d" providerId="ADAL" clId="{CF148FB0-DD61-8947-9875-7886297DC1B0}" dt="2024-12-13T17:20:41.376" v="781" actId="1076"/>
          <ac:spMkLst>
            <pc:docMk/>
            <pc:sldMk cId="2694399279" sldId="394"/>
            <ac:spMk id="4" creationId="{9ABA6E6E-6321-F484-35AD-66E6D12454E5}"/>
          </ac:spMkLst>
        </pc:spChg>
        <pc:spChg chg="add del mod">
          <ac:chgData name="Ataei Kachooei, Maryam" userId="8683cb13-0e62-40f4-8043-8ebe7c59723d" providerId="ADAL" clId="{CF148FB0-DD61-8947-9875-7886297DC1B0}" dt="2024-12-13T17:21:48.899" v="802" actId="2710"/>
          <ac:spMkLst>
            <pc:docMk/>
            <pc:sldMk cId="2694399279" sldId="394"/>
            <ac:spMk id="5" creationId="{C24DFD61-0D7F-302A-C923-CE1E1089938F}"/>
          </ac:spMkLst>
        </pc:spChg>
        <pc:spChg chg="add mod">
          <ac:chgData name="Ataei Kachooei, Maryam" userId="8683cb13-0e62-40f4-8043-8ebe7c59723d" providerId="ADAL" clId="{CF148FB0-DD61-8947-9875-7886297DC1B0}" dt="2024-12-13T17:21:15.777" v="791" actId="20577"/>
          <ac:spMkLst>
            <pc:docMk/>
            <pc:sldMk cId="2694399279" sldId="394"/>
            <ac:spMk id="6" creationId="{7645FB6E-A970-C3B8-5ABA-EDE1F466E3D0}"/>
          </ac:spMkLst>
        </pc:spChg>
        <pc:picChg chg="add mod">
          <ac:chgData name="Ataei Kachooei, Maryam" userId="8683cb13-0e62-40f4-8043-8ebe7c59723d" providerId="ADAL" clId="{CF148FB0-DD61-8947-9875-7886297DC1B0}" dt="2024-12-13T17:20:32.903" v="778" actId="14100"/>
          <ac:picMkLst>
            <pc:docMk/>
            <pc:sldMk cId="2694399279" sldId="394"/>
            <ac:picMk id="7" creationId="{6A02BFE5-1122-9DC9-AF1A-BB711716747B}"/>
          </ac:picMkLst>
        </pc:picChg>
        <pc:picChg chg="add mod">
          <ac:chgData name="Ataei Kachooei, Maryam" userId="8683cb13-0e62-40f4-8043-8ebe7c59723d" providerId="ADAL" clId="{CF148FB0-DD61-8947-9875-7886297DC1B0}" dt="2024-12-13T17:20:35.775" v="779" actId="14100"/>
          <ac:picMkLst>
            <pc:docMk/>
            <pc:sldMk cId="2694399279" sldId="394"/>
            <ac:picMk id="8" creationId="{55AC2EE6-BE34-E5B6-404F-7067418DBDE9}"/>
          </ac:picMkLst>
        </pc:picChg>
      </pc:sldChg>
      <pc:sldChg chg="add">
        <pc:chgData name="Ataei Kachooei, Maryam" userId="8683cb13-0e62-40f4-8043-8ebe7c59723d" providerId="ADAL" clId="{CF148FB0-DD61-8947-9875-7886297DC1B0}" dt="2024-12-13T17:43:57.703" v="872"/>
        <pc:sldMkLst>
          <pc:docMk/>
          <pc:sldMk cId="4206512285" sldId="395"/>
        </pc:sldMkLst>
      </pc:sldChg>
      <pc:sldChg chg="add">
        <pc:chgData name="Ataei Kachooei, Maryam" userId="8683cb13-0e62-40f4-8043-8ebe7c59723d" providerId="ADAL" clId="{CF148FB0-DD61-8947-9875-7886297DC1B0}" dt="2024-12-13T17:43:57.703" v="872"/>
        <pc:sldMkLst>
          <pc:docMk/>
          <pc:sldMk cId="4228264640" sldId="3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5DF06-9275-43CF-9A72-CB719D04FBED}" type="datetimeFigureOut">
              <a:t>12/14/24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7207-9384-489C-AE4B-4BC40FF4F1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6B9E7-1C41-C8D5-358D-D4BEE07D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E3DEE-98CC-EB01-AAD9-FBDBD0896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56859-B7C5-23E8-11D7-EA58AD161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5B617-8AA7-6B86-6826-F2AF07CF9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87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01B9-0C72-5962-B6CA-82F1ECD7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8C851-4C51-2D7A-7694-2A70D097D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84C7F-C116-4550-C41B-63CCBE5BE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2200A-2D2C-3571-73A0-D2BE68371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5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8140-6B6B-8474-3ECB-D3D8B1FB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717B4-43DC-67F3-1348-F88FBF9C6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DE058-35A2-2427-1ACD-B8214B5EA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512AB-BF29-25DB-5F46-A0A1B1961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4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B4922-FDDC-CB43-47B2-DC9F3C3BD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7CCD7-0753-0ED6-F3D7-BD9BEF014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90126-CF5E-65CB-E3F3-9C5853C38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F7689-4087-4044-98FD-3858B3CC2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5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4E00-6647-01B5-3D8B-DFC43CCC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FBA45-2346-2AC6-1166-3CF6309C1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2ECD0-2E07-3393-FA16-78CB787A2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770A2-B4C7-6727-2565-F2C1CE40C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AF9B0-531B-8FD5-5796-4A888105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1BB1D-A98C-8F8D-07F4-46BC00D70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B49A7-42DB-8F79-19CB-D162AFE4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8F135-B2F9-5B68-615A-EE1D0D21C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8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8D609-DD8E-442F-00BF-EA979C8D8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6DC01-0962-A5C0-797A-5FD433477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1F22A5-4791-5817-611F-3F5D6AC10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F2C1-F796-5264-A59B-C6E200FB4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3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3FD6-7E17-1D79-997D-445B6D54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BE794-AD73-4CB7-70C3-815CFC40B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5BFA5-D87A-5561-EA9A-3A0173312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307CA-0006-1D4C-64A0-8857A4B10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5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15F8-1BA5-6730-B33A-EDDA326E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F708D-0A80-DE03-D184-F8A4978ED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EB3AB-226D-59D5-90E5-A0E3A1721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E3C5D-234A-192E-8292-A9CC455D0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9AEF6-4A0E-7069-C3FA-93B44F53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E3173-AE36-C7C8-5D0D-29F32404A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8DE8B-B6F5-9A83-1B7F-40ABB3F6E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1ACCE-D620-7461-AFAD-C2867A997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5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0ED8-7508-345F-2539-18A43834D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E91A2-0922-097D-A17C-3614AC52D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63E7B-0F0D-053B-5D2C-F55BDE19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8B04C-23CA-EA41-AF21-64C465685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4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94FD-F46C-EFF4-B2A2-48246614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27E5AA-229E-DAEA-7F14-4D2FD1C53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36507-FDDC-E0CC-77FE-BD23BDCF6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871A4-1E68-6800-C24A-315198A82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9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0D1D-77A6-9E36-1824-B88CA6C66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8EBAB-B97A-DAEC-AD32-A94FC0622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C325A-0EF5-14A7-A398-1D4AAE251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0F15A-CC67-90D6-F651-8747DC883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81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F192-1C99-9ED8-46A5-2B31CD950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062E6-E0DA-E9A9-C858-A8CDB99E1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F5CF6-4535-5138-0293-758E3F64C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D691F-FBD3-283E-49EA-BF2FD5DFD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1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596A5-FB82-DA1F-068E-B7B5EA7D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AE15F-9B13-FBB3-4F58-BA918E76C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F6BB1-42A5-9FF5-E259-D6D5C9DF9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D0F11-9C7F-C49F-AB7B-95B3F2A77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48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6B84C-3FCE-3D2A-AC54-6D742A92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FD7A9-56F0-F3F8-3411-3314E276C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C6AFC-BE0C-D120-D7F9-DD4466A96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378E9-661F-0E5F-692A-C3E17D3B0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8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240B-D641-3196-1035-F2F4928A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062CB-4869-2A3E-3B71-DC3206B9B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3C753-1CB8-A8A7-9FA9-3F4398B70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42B2-F0BF-8B70-2A3C-B08498075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21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D4638-87E2-F2EF-C944-8A144BBAC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3CA210-49C6-3F4D-7753-7BFCAC744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29211-5D47-6C90-61BD-082AF4BD1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3BF3-2E3D-1BB3-2562-5088911EF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18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Points to Highlight: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Context: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This slide examines the behavior of TCP CUBIC on a broadband GEO satellite with a high capacity of 144 Mbps and a large Base-RTT of 600 </a:t>
            </a:r>
            <a:r>
              <a:rPr lang="en-US" dirty="0" err="1"/>
              <a:t>ms.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focus is on the </a:t>
            </a:r>
            <a:r>
              <a:rPr lang="en-US" b="1" dirty="0"/>
              <a:t>slow start phase</a:t>
            </a:r>
            <a:r>
              <a:rPr lang="en-US" dirty="0"/>
              <a:t> and its impact on performance.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Problems with Late Slow Start Exit: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Buffer Bloat:</a:t>
            </a:r>
            <a:r>
              <a:rPr lang="en-US" dirty="0"/>
              <a:t> Late exit leads to excessive buffering, causing delays.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Packet Drops:</a:t>
            </a:r>
            <a:r>
              <a:rPr lang="en-US" dirty="0"/>
              <a:t> This buffering eventually results in large bursts of packet loss.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Inefficient Recovery:</a:t>
            </a:r>
            <a:r>
              <a:rPr lang="en-US" dirty="0"/>
              <a:t> The TCP session spends significant time (over 7 seconds) recovering from these losses before entering congestion avoidance.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Performance Degradation: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goodput</a:t>
            </a:r>
            <a:r>
              <a:rPr lang="en-US" dirty="0"/>
              <a:t> (useful throughput) is significantly degraded during this recovery period due to retransmissions.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Visual Explanation (Graph):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Slow Start Phase:</a:t>
            </a:r>
            <a:r>
              <a:rPr lang="en-US" dirty="0"/>
              <a:t> The orange arrow indicates this phase, showing rapid growth in the transmission rate.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Recovery Phase:</a:t>
            </a:r>
            <a:r>
              <a:rPr lang="en-US" dirty="0"/>
              <a:t> Marked by retransmissions and duplicate acknowledgments (red section in the graph).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Congestion Avoidance Phase:</a:t>
            </a:r>
            <a:r>
              <a:rPr lang="en-US" dirty="0"/>
              <a:t> Steady increase in throughput as TCP stabilizes (blue section).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Takeaway Message: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inefficiencies in exiting slow start lead to a prolonged recovery period, ultimately reducing the overall performance in networks with high bandwidth-delay products, such as GEO satellite links.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68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149BA-8FFA-7944-BAAC-1BE5AFD7C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DCFC1-10C6-8AAA-BEDB-9C39A53BA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F7639-7868-F032-19AE-9C9A911B9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64235-11C8-B236-6D9C-C0DBD967D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16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B97A5-3800-C75F-2F89-D2CFCA1BC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4BED2-6F96-9512-0C5D-060BAB6A3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C901B-3800-A350-4780-B8700FEA0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6B22E-9292-18BE-DC0D-576A8A483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3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8CEE2-DD8F-2164-48A4-C6EAA807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BFCC0-F688-FE22-255B-B2B752D4C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5AAF6-C11F-5B0D-2231-057E067C2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73A18-6244-718D-68F9-4AC5593A4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4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CD153-E8A0-9BFC-3700-7C8248D0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ADD72-D0F2-BAB4-FF4F-D7E801060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12E1B-2E34-5CE9-0DAD-C2D588E75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4421-5B2D-974F-C6B3-7CD27FC1E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92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8C97-46E1-C81B-FE1B-93330C92D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3A6F4-B371-286A-7068-30D687C0B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B0635-5CEA-6264-202A-FF079E9BA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CC641-02B2-27E4-3E9F-ABF32E7D0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64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A0A3-6136-7C34-835C-6ABF2B1C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C78E9A-CA96-B1AD-756D-E640C28DB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F6BFD-2D42-F738-3BC5-94BC78A94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CD26F-B09E-80E9-DEE5-5E08011F8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2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098B6-A985-88B8-9148-C4425FAC4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14E95-4DED-EDC3-8D76-DC5366627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269FD2-B0CF-9795-D08A-ACA9376AD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72AEC-D32A-553F-558F-3A43DF8B0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13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99F11-0DE1-E147-8A4C-134F2D68E5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0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0CD2-1DFD-B019-10DD-BC5BC3A1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F9234-3FF4-F2C0-8A43-6350A7706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4B74A-8D1A-F057-0DA7-545055CD9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337C-7B30-CD85-0279-D6C299BBF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40BD6-E7B0-C298-7024-F299C5C0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B5DB8-023F-1343-98B7-8BC50F85C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942BF-2DFE-8773-86B1-7DB6B26CD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82FD0-C35A-89E2-4D19-F354343C0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1B22D-B996-F6D4-1D85-F79E174CA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EB4D7-7F6C-42DA-4170-5ADCE2B49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2E091-B999-9246-45A9-9458962A1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7077C-CFD8-8247-0D62-34B0EB794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5A00-552A-0676-6BF7-F1D5E967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CAC15-0700-D598-BEC4-3B1D867EF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25435F-77CB-292A-CAE9-55CE905E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3BE25-2625-AC3A-031E-0489F9806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3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47CF-B8FA-3D4F-244D-2E0A2506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EA31A-F07D-4A1B-5AE9-EC504F7F6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9F2EF-A0B5-35AF-2BE0-0649BAEEA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98CC3-BA48-099B-DEEA-885096055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82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DB1F-8158-2573-4F9F-2D7AB3A5F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9656A-F37F-E349-58C4-A79740606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1551A-318B-5D99-AAE3-F3C3E55BB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2FC81-5098-EC58-E1B6-E478EB229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97207-9384-489C-AE4B-4BC40FF4F1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8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3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8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9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9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8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5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0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6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0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0.sv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hyperlink" Target="http://www.cs.wpi.edu/~claypool/papers/tcp-best-netdev-22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8.svg"/><Relationship Id="rId4" Type="http://schemas.openxmlformats.org/officeDocument/2006/relationships/image" Target="../media/image67.jpe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BA6E6E-6321-F484-35AD-66E6D12454E5}"/>
              </a:ext>
            </a:extLst>
          </p:cNvPr>
          <p:cNvSpPr txBox="1">
            <a:spLocks/>
          </p:cNvSpPr>
          <p:nvPr/>
        </p:nvSpPr>
        <p:spPr>
          <a:xfrm>
            <a:off x="1524000" y="903717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Improving TCP Slow Start Performance in Wireless Networks with SEARCH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4DFD61-0D7F-302A-C923-CE1E1089938F}"/>
              </a:ext>
            </a:extLst>
          </p:cNvPr>
          <p:cNvSpPr txBox="1">
            <a:spLocks/>
          </p:cNvSpPr>
          <p:nvPr/>
        </p:nvSpPr>
        <p:spPr>
          <a:xfrm>
            <a:off x="1524000" y="3413403"/>
            <a:ext cx="9144000" cy="2150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Maryam </a:t>
            </a:r>
            <a:r>
              <a:rPr lang="en-US" sz="3200" dirty="0" err="1"/>
              <a:t>Ataei</a:t>
            </a:r>
            <a:r>
              <a:rPr lang="en-US" sz="3200" dirty="0"/>
              <a:t> </a:t>
            </a:r>
            <a:r>
              <a:rPr lang="en-US" sz="3200" dirty="0" err="1"/>
              <a:t>Kachooei</a:t>
            </a:r>
            <a:endParaRPr lang="en-US" sz="3200" dirty="0"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a typeface="Calibri"/>
                <a:cs typeface="Calibri"/>
              </a:rPr>
              <a:t>Advisor: Professor Mark Claypool</a:t>
            </a:r>
          </a:p>
          <a:p>
            <a:pPr algn="ctr"/>
            <a:r>
              <a:rPr lang="en-US" dirty="0">
                <a:ea typeface="Calibri"/>
                <a:cs typeface="Calibri"/>
              </a:rPr>
              <a:t>Reader: Professor </a:t>
            </a:r>
            <a:r>
              <a:rPr lang="en-US" dirty="0" err="1">
                <a:ea typeface="Calibri"/>
                <a:cs typeface="Calibri"/>
              </a:rPr>
              <a:t>Shubbhi</a:t>
            </a:r>
            <a:r>
              <a:rPr lang="en-US" dirty="0">
                <a:ea typeface="Calibri"/>
                <a:cs typeface="Calibri"/>
              </a:rPr>
              <a:t> Taneja</a:t>
            </a:r>
          </a:p>
          <a:p>
            <a:pPr algn="ctr"/>
            <a:endParaRPr lang="en-US" sz="32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5FB6E-A970-C3B8-5ABA-EDE1F466E3D0}"/>
              </a:ext>
            </a:extLst>
          </p:cNvPr>
          <p:cNvSpPr txBox="1"/>
          <p:nvPr/>
        </p:nvSpPr>
        <p:spPr>
          <a:xfrm>
            <a:off x="2877519" y="5906146"/>
            <a:ext cx="67404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Master of Science in Computer Science</a:t>
            </a:r>
            <a:endParaRPr lang="en-US" sz="2400" dirty="0">
              <a:ea typeface="Calibri"/>
              <a:cs typeface="Calibri"/>
            </a:endParaRPr>
          </a:p>
          <a:p>
            <a:pPr algn="ctr"/>
            <a:r>
              <a:rPr lang="en-US" sz="2400" dirty="0"/>
              <a:t>December 16, 2024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6A02BFE5-1122-9DC9-AF1A-BB711716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" y="60160"/>
            <a:ext cx="2088525" cy="126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55AC2EE6-BE34-E5B6-404F-7067418DB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855" y="63880"/>
            <a:ext cx="2025018" cy="109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9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E2DE-D04C-6389-5CC7-EA9D1CB2E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61A48-1153-6F4B-5F7D-E37DAFE2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10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663D1-917B-8D38-4808-2B00ADBE8B7A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46EEF-5E11-50AF-A846-314034936E01}"/>
              </a:ext>
            </a:extLst>
          </p:cNvPr>
          <p:cNvSpPr txBox="1"/>
          <p:nvPr/>
        </p:nvSpPr>
        <p:spPr>
          <a:xfrm>
            <a:off x="1092200" y="1213860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EB787D-AF0D-6641-657D-4DF8980EF1FB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CA4DCCB-3B24-861E-3894-05B382CB92C9}"/>
              </a:ext>
            </a:extLst>
          </p:cNvPr>
          <p:cNvSpPr/>
          <p:nvPr/>
        </p:nvSpPr>
        <p:spPr>
          <a:xfrm>
            <a:off x="0" y="193588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3C42F64-4F9C-D0E5-F37D-8036E1CD495D}"/>
              </a:ext>
            </a:extLst>
          </p:cNvPr>
          <p:cNvSpPr/>
          <p:nvPr/>
        </p:nvSpPr>
        <p:spPr>
          <a:xfrm>
            <a:off x="1073881" y="2670446"/>
            <a:ext cx="3120871" cy="123730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E9A65B25-F9C5-0F40-656B-944CE3E16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6382" y="2563534"/>
            <a:ext cx="457200" cy="457200"/>
          </a:xfrm>
          <a:prstGeom prst="rect">
            <a:avLst/>
          </a:prstGeom>
        </p:spPr>
      </p:pic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79C1DB74-319C-6202-A5AB-0815CCE2E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B761718E-9050-2EB3-C8F3-BB38BDBCD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096" y="4117134"/>
            <a:ext cx="393041" cy="393041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FA42B78C-8355-2962-84FC-ED98D37F82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3E9B0189-0D88-1E5E-4471-D67D54EDB7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00052 0.083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1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7FE30-395C-49F0-6511-7FAC3212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1568D4-CD22-033A-60C0-90E95B96AFD1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SEARCH Idea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398312-4016-6B05-5D7D-D2FA7EBBDB56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0431317-1A3D-8096-A7D0-BC4E3398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11</a:t>
            </a:fld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A66D67-B659-1379-F1A9-C7D1FB9FAD96}"/>
              </a:ext>
            </a:extLst>
          </p:cNvPr>
          <p:cNvSpPr/>
          <p:nvPr/>
        </p:nvSpPr>
        <p:spPr>
          <a:xfrm>
            <a:off x="10000392" y="3947569"/>
            <a:ext cx="137239" cy="1497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DCA4C8-8736-50C9-E658-F5BE94AB223A}"/>
              </a:ext>
            </a:extLst>
          </p:cNvPr>
          <p:cNvSpPr txBox="1"/>
          <p:nvPr/>
        </p:nvSpPr>
        <p:spPr>
          <a:xfrm>
            <a:off x="7794988" y="5577775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3F24C-46C5-D0B4-AA13-3261465F8CFD}"/>
              </a:ext>
            </a:extLst>
          </p:cNvPr>
          <p:cNvSpPr txBox="1"/>
          <p:nvPr/>
        </p:nvSpPr>
        <p:spPr>
          <a:xfrm>
            <a:off x="8306383" y="5585546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C5AF1-BAA2-DFF6-B463-065269498333}"/>
              </a:ext>
            </a:extLst>
          </p:cNvPr>
          <p:cNvSpPr txBox="1"/>
          <p:nvPr/>
        </p:nvSpPr>
        <p:spPr>
          <a:xfrm>
            <a:off x="8852607" y="5599071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68DF2-F3BD-EE2A-2C7D-8B4B0D268E73}"/>
              </a:ext>
            </a:extLst>
          </p:cNvPr>
          <p:cNvSpPr txBox="1"/>
          <p:nvPr/>
        </p:nvSpPr>
        <p:spPr>
          <a:xfrm>
            <a:off x="9398831" y="5599071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4B35E4-FD2D-8A6B-02B5-2CBAB8623949}"/>
              </a:ext>
            </a:extLst>
          </p:cNvPr>
          <p:cNvSpPr txBox="1"/>
          <p:nvPr/>
        </p:nvSpPr>
        <p:spPr>
          <a:xfrm>
            <a:off x="9945732" y="5599071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: Shape 64">
            <a:extLst>
              <a:ext uri="{FF2B5EF4-FFF2-40B4-BE49-F238E27FC236}">
                <a16:creationId xmlns:a16="http://schemas.microsoft.com/office/drawing/2014/main" id="{EF540E60-EE95-6290-1239-F04DEA63999B}"/>
              </a:ext>
            </a:extLst>
          </p:cNvPr>
          <p:cNvSpPr/>
          <p:nvPr/>
        </p:nvSpPr>
        <p:spPr>
          <a:xfrm>
            <a:off x="8521259" y="5006155"/>
            <a:ext cx="485664" cy="322504"/>
          </a:xfrm>
          <a:custGeom>
            <a:avLst/>
            <a:gdLst>
              <a:gd name="connsiteX0" fmla="*/ 0 w 433633"/>
              <a:gd name="connsiteY0" fmla="*/ 263950 h 263950"/>
              <a:gd name="connsiteX1" fmla="*/ 433633 w 433633"/>
              <a:gd name="connsiteY1" fmla="*/ 0 h 263950"/>
              <a:gd name="connsiteX2" fmla="*/ 433633 w 433633"/>
              <a:gd name="connsiteY2" fmla="*/ 0 h 263950"/>
              <a:gd name="connsiteX3" fmla="*/ 433633 w 433633"/>
              <a:gd name="connsiteY3" fmla="*/ 0 h 26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33" h="263950">
                <a:moveTo>
                  <a:pt x="0" y="263950"/>
                </a:moveTo>
                <a:lnTo>
                  <a:pt x="433633" y="0"/>
                </a:lnTo>
                <a:lnTo>
                  <a:pt x="433633" y="0"/>
                </a:lnTo>
                <a:lnTo>
                  <a:pt x="433633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: Shape 68">
            <a:extLst>
              <a:ext uri="{FF2B5EF4-FFF2-40B4-BE49-F238E27FC236}">
                <a16:creationId xmlns:a16="http://schemas.microsoft.com/office/drawing/2014/main" id="{A76404FF-19C1-8EBD-4055-EA54975222D2}"/>
              </a:ext>
            </a:extLst>
          </p:cNvPr>
          <p:cNvSpPr/>
          <p:nvPr/>
        </p:nvSpPr>
        <p:spPr>
          <a:xfrm>
            <a:off x="9091385" y="4042838"/>
            <a:ext cx="484776" cy="882691"/>
          </a:xfrm>
          <a:custGeom>
            <a:avLst/>
            <a:gdLst>
              <a:gd name="connsiteX0" fmla="*/ 0 w 367646"/>
              <a:gd name="connsiteY0" fmla="*/ 292231 h 292231"/>
              <a:gd name="connsiteX1" fmla="*/ 367646 w 367646"/>
              <a:gd name="connsiteY1" fmla="*/ 0 h 292231"/>
              <a:gd name="connsiteX2" fmla="*/ 367646 w 367646"/>
              <a:gd name="connsiteY2" fmla="*/ 0 h 292231"/>
              <a:gd name="connsiteX3" fmla="*/ 367646 w 367646"/>
              <a:gd name="connsiteY3" fmla="*/ 0 h 29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46" h="292231">
                <a:moveTo>
                  <a:pt x="0" y="292231"/>
                </a:moveTo>
                <a:lnTo>
                  <a:pt x="367646" y="0"/>
                </a:lnTo>
                <a:lnTo>
                  <a:pt x="367646" y="0"/>
                </a:lnTo>
                <a:lnTo>
                  <a:pt x="367646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2591C7-0101-939A-CAD3-31FEC77E3F3D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9644935" y="4022436"/>
            <a:ext cx="355456" cy="1513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A0E202-8947-B152-70E2-3841004FF663}"/>
              </a:ext>
            </a:extLst>
          </p:cNvPr>
          <p:cNvCxnSpPr>
            <a:cxnSpLocks/>
          </p:cNvCxnSpPr>
          <p:nvPr/>
        </p:nvCxnSpPr>
        <p:spPr>
          <a:xfrm flipV="1">
            <a:off x="7397094" y="4037655"/>
            <a:ext cx="3583771" cy="1645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B8570C-717F-83FC-1C0D-6DFABAA3BB99}"/>
              </a:ext>
            </a:extLst>
          </p:cNvPr>
          <p:cNvSpPr txBox="1"/>
          <p:nvPr/>
        </p:nvSpPr>
        <p:spPr>
          <a:xfrm>
            <a:off x="11097714" y="3785958"/>
            <a:ext cx="119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E3588C-CE54-9900-88E5-4FF96F0B8813}"/>
              </a:ext>
            </a:extLst>
          </p:cNvPr>
          <p:cNvCxnSpPr>
            <a:cxnSpLocks/>
          </p:cNvCxnSpPr>
          <p:nvPr/>
        </p:nvCxnSpPr>
        <p:spPr>
          <a:xfrm flipV="1">
            <a:off x="7385646" y="5594280"/>
            <a:ext cx="35857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DBC3DE-9F11-4D4D-F79C-ABA5A70D661B}"/>
              </a:ext>
            </a:extLst>
          </p:cNvPr>
          <p:cNvCxnSpPr>
            <a:cxnSpLocks/>
          </p:cNvCxnSpPr>
          <p:nvPr/>
        </p:nvCxnSpPr>
        <p:spPr>
          <a:xfrm flipH="1" flipV="1">
            <a:off x="7371324" y="2213345"/>
            <a:ext cx="14321" cy="33809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114B7E-CBE0-F8C7-8DA6-0BC4C17308EF}"/>
              </a:ext>
            </a:extLst>
          </p:cNvPr>
          <p:cNvCxnSpPr/>
          <p:nvPr/>
        </p:nvCxnSpPr>
        <p:spPr>
          <a:xfrm>
            <a:off x="7970150" y="5496378"/>
            <a:ext cx="0" cy="2112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882717-ABDF-73E2-0B32-34F90BA96C9A}"/>
              </a:ext>
            </a:extLst>
          </p:cNvPr>
          <p:cNvCxnSpPr/>
          <p:nvPr/>
        </p:nvCxnSpPr>
        <p:spPr>
          <a:xfrm>
            <a:off x="8491890" y="5498295"/>
            <a:ext cx="0" cy="2112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59CBFC-90CA-758F-DA65-DC092214F486}"/>
              </a:ext>
            </a:extLst>
          </p:cNvPr>
          <p:cNvCxnSpPr/>
          <p:nvPr/>
        </p:nvCxnSpPr>
        <p:spPr>
          <a:xfrm>
            <a:off x="9034022" y="5488696"/>
            <a:ext cx="0" cy="2112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2F7236-5CC1-6A89-36AF-70FC92E8A7AE}"/>
              </a:ext>
            </a:extLst>
          </p:cNvPr>
          <p:cNvCxnSpPr/>
          <p:nvPr/>
        </p:nvCxnSpPr>
        <p:spPr>
          <a:xfrm>
            <a:off x="9576159" y="5490615"/>
            <a:ext cx="0" cy="2112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A191C8-C983-0D1C-99B0-B704DDA8213D}"/>
              </a:ext>
            </a:extLst>
          </p:cNvPr>
          <p:cNvCxnSpPr>
            <a:cxnSpLocks/>
          </p:cNvCxnSpPr>
          <p:nvPr/>
        </p:nvCxnSpPr>
        <p:spPr>
          <a:xfrm>
            <a:off x="10046912" y="5488696"/>
            <a:ext cx="0" cy="215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6F755A-8E9F-B96A-2ED1-887B4EBB350A}"/>
              </a:ext>
            </a:extLst>
          </p:cNvPr>
          <p:cNvSpPr txBox="1"/>
          <p:nvPr/>
        </p:nvSpPr>
        <p:spPr>
          <a:xfrm rot="16200000" flipH="1">
            <a:off x="5698946" y="3762902"/>
            <a:ext cx="197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delivered bytes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E87562-13D4-6925-F357-A512E3A2CCDB}"/>
              </a:ext>
            </a:extLst>
          </p:cNvPr>
          <p:cNvSpPr txBox="1"/>
          <p:nvPr/>
        </p:nvSpPr>
        <p:spPr>
          <a:xfrm>
            <a:off x="8282062" y="5993323"/>
            <a:ext cx="167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Round-trip time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4E9A1F-CB16-14A3-6E6B-991856AF71E0}"/>
              </a:ext>
            </a:extLst>
          </p:cNvPr>
          <p:cNvCxnSpPr>
            <a:cxnSpLocks/>
          </p:cNvCxnSpPr>
          <p:nvPr/>
        </p:nvCxnSpPr>
        <p:spPr>
          <a:xfrm flipH="1">
            <a:off x="7349660" y="5377219"/>
            <a:ext cx="1047609" cy="96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36B735-E1D2-1286-6A3A-77EAAA92E425}"/>
              </a:ext>
            </a:extLst>
          </p:cNvPr>
          <p:cNvCxnSpPr>
            <a:cxnSpLocks/>
          </p:cNvCxnSpPr>
          <p:nvPr/>
        </p:nvCxnSpPr>
        <p:spPr>
          <a:xfrm flipH="1">
            <a:off x="7390552" y="4976008"/>
            <a:ext cx="1579420" cy="38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A3D999B-1496-AF24-A468-5A6507CD6AD5}"/>
              </a:ext>
            </a:extLst>
          </p:cNvPr>
          <p:cNvSpPr txBox="1"/>
          <p:nvPr/>
        </p:nvSpPr>
        <p:spPr>
          <a:xfrm>
            <a:off x="7061762" y="5166777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16591F-6EE1-4787-808D-DB5719648112}"/>
              </a:ext>
            </a:extLst>
          </p:cNvPr>
          <p:cNvSpPr txBox="1"/>
          <p:nvPr/>
        </p:nvSpPr>
        <p:spPr>
          <a:xfrm>
            <a:off x="6999028" y="4765032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A161AF-0C23-2DDF-6A15-46B95C3CBEFF}"/>
              </a:ext>
            </a:extLst>
          </p:cNvPr>
          <p:cNvSpPr txBox="1"/>
          <p:nvPr/>
        </p:nvSpPr>
        <p:spPr>
          <a:xfrm>
            <a:off x="6985631" y="3867436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F270B72-E05E-A5BF-0406-359A63CAC607}"/>
              </a:ext>
            </a:extLst>
          </p:cNvPr>
          <p:cNvSpPr/>
          <p:nvPr/>
        </p:nvSpPr>
        <p:spPr>
          <a:xfrm>
            <a:off x="8977274" y="4898736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5BB3DC-27BA-E7AA-E49F-4E5A1C39037E}"/>
              </a:ext>
            </a:extLst>
          </p:cNvPr>
          <p:cNvSpPr/>
          <p:nvPr/>
        </p:nvSpPr>
        <p:spPr>
          <a:xfrm>
            <a:off x="8393751" y="5300940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DB3C9E-0BA7-1EA1-D177-0786D4BAF55B}"/>
              </a:ext>
            </a:extLst>
          </p:cNvPr>
          <p:cNvSpPr/>
          <p:nvPr/>
        </p:nvSpPr>
        <p:spPr>
          <a:xfrm>
            <a:off x="9519307" y="3977149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155C22-B0FC-3125-EDBB-C5428C5CCBDE}"/>
              </a:ext>
            </a:extLst>
          </p:cNvPr>
          <p:cNvSpPr/>
          <p:nvPr/>
        </p:nvSpPr>
        <p:spPr>
          <a:xfrm>
            <a:off x="1691477" y="5338242"/>
            <a:ext cx="133181" cy="1375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A9CEB6D-79DD-E7EC-F931-6D9017002407}"/>
              </a:ext>
            </a:extLst>
          </p:cNvPr>
          <p:cNvSpPr/>
          <p:nvPr/>
        </p:nvSpPr>
        <p:spPr>
          <a:xfrm>
            <a:off x="2183004" y="4905326"/>
            <a:ext cx="133181" cy="1375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9B50643-125D-91FF-2BB4-D6BC44B89595}"/>
              </a:ext>
            </a:extLst>
          </p:cNvPr>
          <p:cNvSpPr/>
          <p:nvPr/>
        </p:nvSpPr>
        <p:spPr>
          <a:xfrm>
            <a:off x="3284733" y="2636046"/>
            <a:ext cx="133181" cy="1375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Freeform: Shape 132">
            <a:extLst>
              <a:ext uri="{FF2B5EF4-FFF2-40B4-BE49-F238E27FC236}">
                <a16:creationId xmlns:a16="http://schemas.microsoft.com/office/drawing/2014/main" id="{20312EE8-BEED-BB99-F11B-E4BF6A4FC6CA}"/>
              </a:ext>
            </a:extLst>
          </p:cNvPr>
          <p:cNvSpPr/>
          <p:nvPr/>
        </p:nvSpPr>
        <p:spPr>
          <a:xfrm rot="21286696">
            <a:off x="1811524" y="5013725"/>
            <a:ext cx="445818" cy="361038"/>
          </a:xfrm>
          <a:custGeom>
            <a:avLst/>
            <a:gdLst>
              <a:gd name="connsiteX0" fmla="*/ 0 w 386499"/>
              <a:gd name="connsiteY0" fmla="*/ 197963 h 197963"/>
              <a:gd name="connsiteX1" fmla="*/ 386499 w 386499"/>
              <a:gd name="connsiteY1" fmla="*/ 0 h 197963"/>
              <a:gd name="connsiteX2" fmla="*/ 386499 w 386499"/>
              <a:gd name="connsiteY2" fmla="*/ 0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499" h="197963">
                <a:moveTo>
                  <a:pt x="0" y="197963"/>
                </a:moveTo>
                <a:lnTo>
                  <a:pt x="386499" y="0"/>
                </a:lnTo>
                <a:lnTo>
                  <a:pt x="386499" y="0"/>
                </a:lnTo>
              </a:path>
            </a:pathLst>
          </a:cu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Freeform: Shape 133">
            <a:extLst>
              <a:ext uri="{FF2B5EF4-FFF2-40B4-BE49-F238E27FC236}">
                <a16:creationId xmlns:a16="http://schemas.microsoft.com/office/drawing/2014/main" id="{C986417A-8A58-38AC-3709-DE1CBDA49F89}"/>
              </a:ext>
            </a:extLst>
          </p:cNvPr>
          <p:cNvSpPr/>
          <p:nvPr/>
        </p:nvSpPr>
        <p:spPr>
          <a:xfrm>
            <a:off x="2296515" y="4045799"/>
            <a:ext cx="544932" cy="902177"/>
          </a:xfrm>
          <a:custGeom>
            <a:avLst/>
            <a:gdLst>
              <a:gd name="connsiteX0" fmla="*/ 0 w 386499"/>
              <a:gd name="connsiteY0" fmla="*/ 377072 h 377072"/>
              <a:gd name="connsiteX1" fmla="*/ 386499 w 386499"/>
              <a:gd name="connsiteY1" fmla="*/ 0 h 377072"/>
              <a:gd name="connsiteX2" fmla="*/ 386499 w 386499"/>
              <a:gd name="connsiteY2" fmla="*/ 0 h 37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499" h="377072">
                <a:moveTo>
                  <a:pt x="0" y="377072"/>
                </a:moveTo>
                <a:lnTo>
                  <a:pt x="386499" y="0"/>
                </a:lnTo>
                <a:lnTo>
                  <a:pt x="386499" y="0"/>
                </a:lnTo>
              </a:path>
            </a:pathLst>
          </a:cu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Freeform: Shape 134">
            <a:extLst>
              <a:ext uri="{FF2B5EF4-FFF2-40B4-BE49-F238E27FC236}">
                <a16:creationId xmlns:a16="http://schemas.microsoft.com/office/drawing/2014/main" id="{3CF89467-C363-64BF-D504-0DCA22AD76D5}"/>
              </a:ext>
            </a:extLst>
          </p:cNvPr>
          <p:cNvSpPr/>
          <p:nvPr/>
        </p:nvSpPr>
        <p:spPr>
          <a:xfrm>
            <a:off x="2894088" y="2773609"/>
            <a:ext cx="442362" cy="1207210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rgbClr val="00B0F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58CD8CD-0647-CF80-172A-4C64A42600F3}"/>
              </a:ext>
            </a:extLst>
          </p:cNvPr>
          <p:cNvSpPr/>
          <p:nvPr/>
        </p:nvSpPr>
        <p:spPr>
          <a:xfrm>
            <a:off x="2773350" y="3959702"/>
            <a:ext cx="133181" cy="1375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3E37A-17C2-68AB-1E88-F7B5DCBEE6F6}"/>
              </a:ext>
            </a:extLst>
          </p:cNvPr>
          <p:cNvSpPr txBox="1"/>
          <p:nvPr/>
        </p:nvSpPr>
        <p:spPr>
          <a:xfrm>
            <a:off x="1610145" y="5815183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E95439-02FC-EAD6-E200-91B6C0E61F7C}"/>
              </a:ext>
            </a:extLst>
          </p:cNvPr>
          <p:cNvSpPr txBox="1"/>
          <p:nvPr/>
        </p:nvSpPr>
        <p:spPr>
          <a:xfrm>
            <a:off x="2106418" y="5822322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95212F-1DC2-0FF6-784D-F9A75AEAECFA}"/>
              </a:ext>
            </a:extLst>
          </p:cNvPr>
          <p:cNvSpPr txBox="1"/>
          <p:nvPr/>
        </p:nvSpPr>
        <p:spPr>
          <a:xfrm>
            <a:off x="2636491" y="5834748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EA20A1-BED1-55B1-8DB5-E42D2CCCB9DB}"/>
              </a:ext>
            </a:extLst>
          </p:cNvPr>
          <p:cNvSpPr txBox="1"/>
          <p:nvPr/>
        </p:nvSpPr>
        <p:spPr>
          <a:xfrm>
            <a:off x="3166564" y="5834748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A41F69-9598-A4AF-B103-582E68403DC6}"/>
              </a:ext>
            </a:extLst>
          </p:cNvPr>
          <p:cNvCxnSpPr>
            <a:cxnSpLocks/>
          </p:cNvCxnSpPr>
          <p:nvPr/>
        </p:nvCxnSpPr>
        <p:spPr>
          <a:xfrm flipV="1">
            <a:off x="1119284" y="4033735"/>
            <a:ext cx="3602963" cy="2069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410C446-0028-507B-9C06-7C1DCEEC1DFE}"/>
              </a:ext>
            </a:extLst>
          </p:cNvPr>
          <p:cNvSpPr txBox="1"/>
          <p:nvPr/>
        </p:nvSpPr>
        <p:spPr>
          <a:xfrm>
            <a:off x="4722249" y="3826445"/>
            <a:ext cx="116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808014D-D15A-F4EF-8BBC-08C54E0F7599}"/>
              </a:ext>
            </a:extLst>
          </p:cNvPr>
          <p:cNvCxnSpPr>
            <a:cxnSpLocks/>
          </p:cNvCxnSpPr>
          <p:nvPr/>
        </p:nvCxnSpPr>
        <p:spPr>
          <a:xfrm>
            <a:off x="1136674" y="5623688"/>
            <a:ext cx="33604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3F1E5FF-16AC-6CD9-5FEA-8261CCEEACCB}"/>
              </a:ext>
            </a:extLst>
          </p:cNvPr>
          <p:cNvCxnSpPr>
            <a:cxnSpLocks/>
          </p:cNvCxnSpPr>
          <p:nvPr/>
        </p:nvCxnSpPr>
        <p:spPr>
          <a:xfrm flipH="1" flipV="1">
            <a:off x="1119283" y="2132067"/>
            <a:ext cx="17391" cy="3491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31D7EC-8099-84DB-C8AD-F17572C40977}"/>
              </a:ext>
            </a:extLst>
          </p:cNvPr>
          <p:cNvCxnSpPr/>
          <p:nvPr/>
        </p:nvCxnSpPr>
        <p:spPr>
          <a:xfrm>
            <a:off x="1723977" y="5533743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A69925-68B3-4C9D-C3C5-B275AD2244E8}"/>
              </a:ext>
            </a:extLst>
          </p:cNvPr>
          <p:cNvCxnSpPr/>
          <p:nvPr/>
        </p:nvCxnSpPr>
        <p:spPr>
          <a:xfrm>
            <a:off x="2248215" y="5535505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D186B2-2C0C-AFCC-9E9B-2877EE4B3C01}"/>
              </a:ext>
            </a:extLst>
          </p:cNvPr>
          <p:cNvCxnSpPr/>
          <p:nvPr/>
        </p:nvCxnSpPr>
        <p:spPr>
          <a:xfrm>
            <a:off x="2792943" y="5526686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6445DC1-95E6-A914-35F3-6E0AAA059715}"/>
              </a:ext>
            </a:extLst>
          </p:cNvPr>
          <p:cNvCxnSpPr/>
          <p:nvPr/>
        </p:nvCxnSpPr>
        <p:spPr>
          <a:xfrm>
            <a:off x="3337675" y="5528449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BF73E2E-B79B-1774-5D49-FF90670DA882}"/>
              </a:ext>
            </a:extLst>
          </p:cNvPr>
          <p:cNvSpPr txBox="1"/>
          <p:nvPr/>
        </p:nvSpPr>
        <p:spPr>
          <a:xfrm rot="16200000">
            <a:off x="-413693" y="3630588"/>
            <a:ext cx="181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sent bytes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40E197-9096-BE03-0259-ACAC3EBAAC9E}"/>
              </a:ext>
            </a:extLst>
          </p:cNvPr>
          <p:cNvSpPr txBox="1"/>
          <p:nvPr/>
        </p:nvSpPr>
        <p:spPr>
          <a:xfrm>
            <a:off x="1892300" y="6191654"/>
            <a:ext cx="167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Round-trip 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67C7DE-0982-2EDC-E7CC-1C318AEF1A5E}"/>
              </a:ext>
            </a:extLst>
          </p:cNvPr>
          <p:cNvSpPr txBox="1"/>
          <p:nvPr/>
        </p:nvSpPr>
        <p:spPr>
          <a:xfrm>
            <a:off x="750233" y="5208443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DE3D11-CA26-4EE8-3285-E1798CECB853}"/>
              </a:ext>
            </a:extLst>
          </p:cNvPr>
          <p:cNvSpPr txBox="1"/>
          <p:nvPr/>
        </p:nvSpPr>
        <p:spPr>
          <a:xfrm>
            <a:off x="697659" y="4809521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85C128-029F-ADE4-2E92-B25589085A14}"/>
              </a:ext>
            </a:extLst>
          </p:cNvPr>
          <p:cNvSpPr txBox="1"/>
          <p:nvPr/>
        </p:nvSpPr>
        <p:spPr>
          <a:xfrm>
            <a:off x="700668" y="3825982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6F0AAFD-5EAB-1780-D7BE-19DD9F2FCCAD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136674" y="5407023"/>
            <a:ext cx="554803" cy="1783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0EC2873-37B5-DA7A-5883-DBF2AC822F22}"/>
              </a:ext>
            </a:extLst>
          </p:cNvPr>
          <p:cNvCxnSpPr>
            <a:cxnSpLocks/>
            <a:stCxn id="46" idx="2"/>
            <a:endCxn id="67" idx="3"/>
          </p:cNvCxnSpPr>
          <p:nvPr/>
        </p:nvCxnSpPr>
        <p:spPr>
          <a:xfrm flipH="1">
            <a:off x="1125497" y="4974107"/>
            <a:ext cx="1057507" cy="20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4C025AB-0340-8458-CAE3-6592E75B6ECC}"/>
              </a:ext>
            </a:extLst>
          </p:cNvPr>
          <p:cNvSpPr txBox="1"/>
          <p:nvPr/>
        </p:nvSpPr>
        <p:spPr>
          <a:xfrm>
            <a:off x="679580" y="2527833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8a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E2794D4-9CA5-FB9E-DA11-27912596B701}"/>
              </a:ext>
            </a:extLst>
          </p:cNvPr>
          <p:cNvCxnSpPr>
            <a:cxnSpLocks/>
            <a:endCxn id="71" idx="3"/>
          </p:cNvCxnSpPr>
          <p:nvPr/>
        </p:nvCxnSpPr>
        <p:spPr>
          <a:xfrm flipH="1">
            <a:off x="1107418" y="2699104"/>
            <a:ext cx="2251802" cy="13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C4A19CC-F654-6D39-2A8F-7CE7060FCBCC}"/>
              </a:ext>
            </a:extLst>
          </p:cNvPr>
          <p:cNvSpPr txBox="1"/>
          <p:nvPr/>
        </p:nvSpPr>
        <p:spPr>
          <a:xfrm>
            <a:off x="1892300" y="642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06D39F-D3E7-EF6D-A578-DA389A8FA046}"/>
              </a:ext>
            </a:extLst>
          </p:cNvPr>
          <p:cNvSpPr txBox="1"/>
          <p:nvPr/>
        </p:nvSpPr>
        <p:spPr>
          <a:xfrm>
            <a:off x="309243" y="109922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low start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xit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ight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okepoint (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Arrow: Pentagon 6">
            <a:extLst>
              <a:ext uri="{FF2B5EF4-FFF2-40B4-BE49-F238E27FC236}">
                <a16:creationId xmlns:a16="http://schemas.microsoft.com/office/drawing/2014/main" id="{EE660E15-1D4E-F9D6-A076-596D5A8F4403}"/>
              </a:ext>
            </a:extLst>
          </p:cNvPr>
          <p:cNvSpPr/>
          <p:nvPr/>
        </p:nvSpPr>
        <p:spPr>
          <a:xfrm>
            <a:off x="-2138" y="256412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9400E55A-F10F-3B4B-4A49-799F70536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27" y="26007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66" grpId="0"/>
      <p:bldP spid="67" grpId="0"/>
      <p:bldP spid="68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5403-E54B-D289-3BCB-E5CFC5D8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60001-8298-4F9A-CCCD-5AA28D05D997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SEARCH Version 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46CA9E-C972-9EE9-BB24-8D0266EE8B82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1A77A77-51DF-D912-8BB1-D025D45C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12</a:t>
            </a:fld>
            <a:endParaRPr lang="en-US" sz="1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A4F88AD-2D23-D632-C9EE-3EFADE84AF7F}"/>
              </a:ext>
            </a:extLst>
          </p:cNvPr>
          <p:cNvSpPr txBox="1"/>
          <p:nvPr/>
        </p:nvSpPr>
        <p:spPr>
          <a:xfrm>
            <a:off x="1892300" y="642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5E4F2-9B9C-9A6F-266C-D251F63D27D5}"/>
              </a:ext>
            </a:extLst>
          </p:cNvPr>
          <p:cNvSpPr txBox="1"/>
          <p:nvPr/>
        </p:nvSpPr>
        <p:spPr>
          <a:xfrm>
            <a:off x="3279823" y="3512683"/>
            <a:ext cx="4274607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diff = sent byte –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delv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byte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F3E55-128D-5500-556E-A643878FE43C}"/>
              </a:ext>
            </a:extLst>
          </p:cNvPr>
          <p:cNvSpPr txBox="1"/>
          <p:nvPr/>
        </p:nvSpPr>
        <p:spPr>
          <a:xfrm>
            <a:off x="3050940" y="4515272"/>
            <a:ext cx="4732367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normalized diff = diff / sent byte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88EB4E-8E7E-5899-3FE8-658B1C9C2A16}"/>
                  </a:ext>
                </a:extLst>
              </p:cNvPr>
              <p:cNvSpPr txBox="1"/>
              <p:nvPr/>
            </p:nvSpPr>
            <p:spPr>
              <a:xfrm>
                <a:off x="2751753" y="5379972"/>
                <a:ext cx="5330743" cy="86177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if (normalized diff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predefined threshold):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	exit safe from slow start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88EB4E-8E7E-5899-3FE8-658B1C9C2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53" y="5379972"/>
                <a:ext cx="5330743" cy="861774"/>
              </a:xfrm>
              <a:prstGeom prst="rect">
                <a:avLst/>
              </a:prstGeom>
              <a:blipFill>
                <a:blip r:embed="rId3"/>
                <a:stretch>
                  <a:fillRect t="-4348" b="-11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E096803-51B4-8A0E-D7A2-7D04AFE840FF}"/>
              </a:ext>
            </a:extLst>
          </p:cNvPr>
          <p:cNvSpPr txBox="1"/>
          <p:nvPr/>
        </p:nvSpPr>
        <p:spPr>
          <a:xfrm>
            <a:off x="651413" y="3764037"/>
            <a:ext cx="212155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sent byte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D9941-BCBE-8805-289C-3148BD10BF1B}"/>
              </a:ext>
            </a:extLst>
          </p:cNvPr>
          <p:cNvSpPr txBox="1"/>
          <p:nvPr/>
        </p:nvSpPr>
        <p:spPr>
          <a:xfrm>
            <a:off x="651413" y="3073459"/>
            <a:ext cx="2121554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delv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byte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D945926-9D02-5A06-CB94-7E506670F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078" y="1871422"/>
            <a:ext cx="2152386" cy="165405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9465E04-23B2-8171-CC71-A58DEC2DE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692" y="1797915"/>
            <a:ext cx="2152386" cy="1815730"/>
          </a:xfrm>
          <a:prstGeom prst="rect">
            <a:avLst/>
          </a:prstGeom>
        </p:spPr>
      </p:pic>
      <p:sp>
        <p:nvSpPr>
          <p:cNvPr id="6" name="Arrow: Pentagon 6">
            <a:extLst>
              <a:ext uri="{FF2B5EF4-FFF2-40B4-BE49-F238E27FC236}">
                <a16:creationId xmlns:a16="http://schemas.microsoft.com/office/drawing/2014/main" id="{1BA89A5B-CEA7-78F1-8949-150E9D2D7A8B}"/>
              </a:ext>
            </a:extLst>
          </p:cNvPr>
          <p:cNvSpPr/>
          <p:nvPr/>
        </p:nvSpPr>
        <p:spPr>
          <a:xfrm>
            <a:off x="-2138" y="256412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3BDF1A01-BA0B-18CE-B5E8-7637BB0F3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27" y="26007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0F9D1-1B91-F1D4-05B0-452B8426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FA5CCA-7D72-0958-5FF4-07D4E03AA41F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0576ED-16C7-7089-83B9-7E23DC9F52B1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D31576A-5965-ABBD-27C9-4AD183C7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13</a:t>
            </a:fld>
            <a:endParaRPr lang="en-US" sz="1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77E62D-3DF7-2D2E-2523-E979DFCEFB0A}"/>
              </a:ext>
            </a:extLst>
          </p:cNvPr>
          <p:cNvSpPr txBox="1"/>
          <p:nvPr/>
        </p:nvSpPr>
        <p:spPr>
          <a:xfrm>
            <a:off x="1892300" y="642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35D21E-F807-2F47-338C-29A7509D12EB}"/>
              </a:ext>
            </a:extLst>
          </p:cNvPr>
          <p:cNvGrpSpPr/>
          <p:nvPr/>
        </p:nvGrpSpPr>
        <p:grpSpPr>
          <a:xfrm>
            <a:off x="7150206" y="915189"/>
            <a:ext cx="4263487" cy="3454515"/>
            <a:chOff x="6670356" y="2263112"/>
            <a:chExt cx="4876800" cy="40582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9F7E81-99E7-04D8-24A7-19CEB35E5306}"/>
                </a:ext>
              </a:extLst>
            </p:cNvPr>
            <p:cNvSpPr txBox="1"/>
            <p:nvPr/>
          </p:nvSpPr>
          <p:spPr>
            <a:xfrm>
              <a:off x="9194453" y="2263112"/>
              <a:ext cx="535018" cy="36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RTT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2B544F-E0AC-AADB-4201-C5CA470B1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0356" y="2663811"/>
              <a:ext cx="4876800" cy="36576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79166-ECC3-7862-AF0E-229922397DBA}"/>
              </a:ext>
            </a:extLst>
          </p:cNvPr>
          <p:cNvSpPr/>
          <p:nvPr/>
        </p:nvSpPr>
        <p:spPr>
          <a:xfrm>
            <a:off x="8021187" y="1943209"/>
            <a:ext cx="684550" cy="1990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377A1-45F0-F7EF-3A2D-519D9862CCDF}"/>
              </a:ext>
            </a:extLst>
          </p:cNvPr>
          <p:cNvSpPr txBox="1"/>
          <p:nvPr/>
        </p:nvSpPr>
        <p:spPr>
          <a:xfrm>
            <a:off x="349995" y="1247339"/>
            <a:ext cx="736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RTTs</a:t>
            </a:r>
            <a:r>
              <a:rPr lang="fi-FI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bytes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an RTT </a:t>
            </a:r>
            <a:r>
              <a:rPr 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02D56-34F1-077B-7F16-DCEF5DBC4FC6}"/>
              </a:ext>
            </a:extLst>
          </p:cNvPr>
          <p:cNvSpPr txBox="1"/>
          <p:nvPr/>
        </p:nvSpPr>
        <p:spPr>
          <a:xfrm>
            <a:off x="7414579" y="5119672"/>
            <a:ext cx="164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window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04F51-8133-5729-34FE-C5C7E1F9F10D}"/>
              </a:ext>
            </a:extLst>
          </p:cNvPr>
          <p:cNvGrpSpPr/>
          <p:nvPr/>
        </p:nvGrpSpPr>
        <p:grpSpPr>
          <a:xfrm>
            <a:off x="5029019" y="5617015"/>
            <a:ext cx="5637535" cy="511842"/>
            <a:chOff x="3350397" y="5293681"/>
            <a:chExt cx="6256058" cy="5118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381166-AB37-6F71-65CE-18A510E3C26D}"/>
                </a:ext>
              </a:extLst>
            </p:cNvPr>
            <p:cNvGrpSpPr/>
            <p:nvPr/>
          </p:nvGrpSpPr>
          <p:grpSpPr>
            <a:xfrm>
              <a:off x="3350397" y="5293681"/>
              <a:ext cx="6256058" cy="510301"/>
              <a:chOff x="19123519" y="11436214"/>
              <a:chExt cx="6350142" cy="555693"/>
            </a:xfrm>
            <a:solidFill>
              <a:schemeClr val="bg1"/>
            </a:solidFill>
          </p:grpSpPr>
          <p:sp>
            <p:nvSpPr>
              <p:cNvPr id="21" name="Flowchart: Process 100">
                <a:extLst>
                  <a:ext uri="{FF2B5EF4-FFF2-40B4-BE49-F238E27FC236}">
                    <a16:creationId xmlns:a16="http://schemas.microsoft.com/office/drawing/2014/main" id="{F3882B0F-B047-7CC3-1C99-9C887FE68F99}"/>
                  </a:ext>
                </a:extLst>
              </p:cNvPr>
              <p:cNvSpPr/>
              <p:nvPr/>
            </p:nvSpPr>
            <p:spPr>
              <a:xfrm>
                <a:off x="19123519" y="11439457"/>
                <a:ext cx="6350142" cy="552450"/>
              </a:xfrm>
              <a:prstGeom prst="flowChartProcess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71D8D01-C8A3-1C5D-9E10-E443A7645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3900" y="11439457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722746E-5C5D-CB34-47C9-3BAF008FB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22587" y="11436214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0FAC1A0-1E70-51E7-ADD7-9CA9C57B44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74062" y="11439457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41E8ABB-2ED5-F5BD-710B-BD8841734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15412" y="11439457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2593399-F437-51FE-E3EA-7AD9645F4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04462" y="11436214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6B1D73E-268F-B9A5-33C6-914807E12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39462" y="11436214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07AF7B3-D2D7-DA0C-46D5-6E1B722AAC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90337" y="11436214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56A2BC-9A7B-EA75-3D3E-64B0BA085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93587" y="11436214"/>
                <a:ext cx="0" cy="55245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901C8-5C0F-C5E5-1C06-5E7FF7E11C51}"/>
                </a:ext>
              </a:extLst>
            </p:cNvPr>
            <p:cNvSpPr txBox="1"/>
            <p:nvPr/>
          </p:nvSpPr>
          <p:spPr>
            <a:xfrm>
              <a:off x="3433322" y="5366215"/>
              <a:ext cx="625396" cy="369332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Bin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C55921-E8C3-375C-4349-F4A1CA21BBD3}"/>
                </a:ext>
              </a:extLst>
            </p:cNvPr>
            <p:cNvCxnSpPr>
              <a:cxnSpLocks/>
            </p:cNvCxnSpPr>
            <p:nvPr/>
          </p:nvCxnSpPr>
          <p:spPr>
            <a:xfrm>
              <a:off x="6529486" y="5298200"/>
              <a:ext cx="0" cy="50732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42CC2F0-E710-0A80-ECD3-1F99409E4E09}"/>
              </a:ext>
            </a:extLst>
          </p:cNvPr>
          <p:cNvSpPr txBox="1"/>
          <p:nvPr/>
        </p:nvSpPr>
        <p:spPr>
          <a:xfrm>
            <a:off x="349996" y="3380260"/>
            <a:ext cx="545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Limited memory on server</a:t>
            </a:r>
          </a:p>
        </p:txBody>
      </p:sp>
      <p:sp>
        <p:nvSpPr>
          <p:cNvPr id="31" name="Flowchart: Process 113">
            <a:extLst>
              <a:ext uri="{FF2B5EF4-FFF2-40B4-BE49-F238E27FC236}">
                <a16:creationId xmlns:a16="http://schemas.microsoft.com/office/drawing/2014/main" id="{44C8DBC7-AE59-B7B4-3050-E27F338F3FF7}"/>
              </a:ext>
            </a:extLst>
          </p:cNvPr>
          <p:cNvSpPr/>
          <p:nvPr/>
        </p:nvSpPr>
        <p:spPr>
          <a:xfrm>
            <a:off x="5011876" y="5601131"/>
            <a:ext cx="5684574" cy="556450"/>
          </a:xfrm>
          <a:prstGeom prst="flowChartProcess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78917-7A63-FE82-111B-26BF77948BCF}"/>
              </a:ext>
            </a:extLst>
          </p:cNvPr>
          <p:cNvCxnSpPr>
            <a:cxnSpLocks/>
          </p:cNvCxnSpPr>
          <p:nvPr/>
        </p:nvCxnSpPr>
        <p:spPr>
          <a:xfrm>
            <a:off x="5636382" y="5605207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F8A933-509C-1FAC-F2AC-FF7C8CDF25A5}"/>
              </a:ext>
            </a:extLst>
          </p:cNvPr>
          <p:cNvCxnSpPr>
            <a:cxnSpLocks/>
          </p:cNvCxnSpPr>
          <p:nvPr/>
        </p:nvCxnSpPr>
        <p:spPr>
          <a:xfrm>
            <a:off x="6285069" y="5601964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EAA95C-09D0-3EC4-0A0B-D1E699E6576B}"/>
              </a:ext>
            </a:extLst>
          </p:cNvPr>
          <p:cNvCxnSpPr>
            <a:cxnSpLocks/>
          </p:cNvCxnSpPr>
          <p:nvPr/>
        </p:nvCxnSpPr>
        <p:spPr>
          <a:xfrm>
            <a:off x="6936544" y="5605207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B7FC57-3889-FC99-443F-E990AAFB90D5}"/>
              </a:ext>
            </a:extLst>
          </p:cNvPr>
          <p:cNvCxnSpPr>
            <a:cxnSpLocks/>
          </p:cNvCxnSpPr>
          <p:nvPr/>
        </p:nvCxnSpPr>
        <p:spPr>
          <a:xfrm>
            <a:off x="7577894" y="5605207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E4A76A-6E41-7532-6C88-A21AD6E03772}"/>
              </a:ext>
            </a:extLst>
          </p:cNvPr>
          <p:cNvCxnSpPr>
            <a:cxnSpLocks/>
          </p:cNvCxnSpPr>
          <p:nvPr/>
        </p:nvCxnSpPr>
        <p:spPr>
          <a:xfrm>
            <a:off x="8866944" y="5601964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DEA4D8D-9FFE-18DB-EC49-F3EA8B0C1A24}"/>
              </a:ext>
            </a:extLst>
          </p:cNvPr>
          <p:cNvCxnSpPr>
            <a:cxnSpLocks/>
          </p:cNvCxnSpPr>
          <p:nvPr/>
        </p:nvCxnSpPr>
        <p:spPr>
          <a:xfrm>
            <a:off x="9501944" y="5601964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357FA0-EFAC-7614-1D90-C4232CBAC827}"/>
              </a:ext>
            </a:extLst>
          </p:cNvPr>
          <p:cNvCxnSpPr>
            <a:cxnSpLocks/>
          </p:cNvCxnSpPr>
          <p:nvPr/>
        </p:nvCxnSpPr>
        <p:spPr>
          <a:xfrm>
            <a:off x="10152819" y="5601964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12CB24-F203-3B9A-E793-92518481923A}"/>
              </a:ext>
            </a:extLst>
          </p:cNvPr>
          <p:cNvCxnSpPr>
            <a:cxnSpLocks/>
          </p:cNvCxnSpPr>
          <p:nvPr/>
        </p:nvCxnSpPr>
        <p:spPr>
          <a:xfrm>
            <a:off x="8198420" y="5601964"/>
            <a:ext cx="0" cy="55245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BA2B01-D3E5-CE50-314F-893FD0C7B675}"/>
              </a:ext>
            </a:extLst>
          </p:cNvPr>
          <p:cNvSpPr txBox="1"/>
          <p:nvPr/>
        </p:nvSpPr>
        <p:spPr>
          <a:xfrm>
            <a:off x="5096281" y="5692070"/>
            <a:ext cx="50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E6735A-CE31-E15B-1903-A35EC6F095BE}"/>
              </a:ext>
            </a:extLst>
          </p:cNvPr>
          <p:cNvGrpSpPr/>
          <p:nvPr/>
        </p:nvGrpSpPr>
        <p:grpSpPr>
          <a:xfrm>
            <a:off x="5011876" y="5603060"/>
            <a:ext cx="5684574" cy="578521"/>
            <a:chOff x="1903987" y="326805"/>
            <a:chExt cx="6350142" cy="5785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FCCAAD4-1F9A-85A0-00EF-BE668F3042CB}"/>
                </a:ext>
              </a:extLst>
            </p:cNvPr>
            <p:cNvGrpSpPr/>
            <p:nvPr/>
          </p:nvGrpSpPr>
          <p:grpSpPr>
            <a:xfrm>
              <a:off x="1903987" y="326805"/>
              <a:ext cx="6350142" cy="578521"/>
              <a:chOff x="3408713" y="3958641"/>
              <a:chExt cx="6350142" cy="57852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1328BE4-0434-4AD2-C7DE-77C2088F5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9315" y="3958641"/>
                <a:ext cx="0" cy="55245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Flowchart: Process 166">
                <a:extLst>
                  <a:ext uri="{FF2B5EF4-FFF2-40B4-BE49-F238E27FC236}">
                    <a16:creationId xmlns:a16="http://schemas.microsoft.com/office/drawing/2014/main" id="{687A9851-3847-A67D-5FA5-B54A2BEE3250}"/>
                  </a:ext>
                </a:extLst>
              </p:cNvPr>
              <p:cNvSpPr/>
              <p:nvPr/>
            </p:nvSpPr>
            <p:spPr>
              <a:xfrm>
                <a:off x="3408713" y="3958641"/>
                <a:ext cx="6350142" cy="556450"/>
              </a:xfrm>
              <a:prstGeom prst="flowChartProcess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8C74C81-6118-25D7-1069-EE6DB1BF1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4183" y="3984712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A59D334-2EA1-8EA6-3E73-FC99078E9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2870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BAAF845-64BE-BD7D-EA8D-D670C49F0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4345" y="3984712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60C74A6-D9AE-92E2-F4A4-0A5FB6D98B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5695" y="3984712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C2F2345-4FAE-4568-1B2E-D9AEA99B2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4745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5A00C03-40FA-9E13-6DCD-D07EEF380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745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356FD05-BC29-1210-C532-32080AED0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0620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DF43142-89D0-1AE5-E4D5-D08E5E76C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3870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0866B22-2487-FD24-1770-3BCAD660A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3784" y="3981469"/>
                <a:ext cx="0" cy="5524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80BFFC-9B33-E48F-CA2B-48CB051958D4}"/>
                </a:ext>
              </a:extLst>
            </p:cNvPr>
            <p:cNvSpPr txBox="1"/>
            <p:nvPr/>
          </p:nvSpPr>
          <p:spPr>
            <a:xfrm>
              <a:off x="1966858" y="414739"/>
              <a:ext cx="5599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Bin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EC5A63B-E9F0-4B89-EA85-79867B840742}"/>
              </a:ext>
            </a:extLst>
          </p:cNvPr>
          <p:cNvSpPr txBox="1"/>
          <p:nvPr/>
        </p:nvSpPr>
        <p:spPr>
          <a:xfrm>
            <a:off x="730041" y="1867609"/>
            <a:ext cx="5827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Not caused only by congestion on the forward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Attributable to uplink acknowledgments on backward link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963474-D246-2181-6C2B-B0C1763B138D}"/>
              </a:ext>
            </a:extLst>
          </p:cNvPr>
          <p:cNvCxnSpPr>
            <a:cxnSpLocks/>
          </p:cNvCxnSpPr>
          <p:nvPr/>
        </p:nvCxnSpPr>
        <p:spPr>
          <a:xfrm flipH="1">
            <a:off x="5038255" y="4013494"/>
            <a:ext cx="5457778" cy="1552851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F643C58-D06A-3334-FD15-CB644B6BC605}"/>
              </a:ext>
            </a:extLst>
          </p:cNvPr>
          <p:cNvCxnSpPr>
            <a:cxnSpLocks/>
          </p:cNvCxnSpPr>
          <p:nvPr/>
        </p:nvCxnSpPr>
        <p:spPr>
          <a:xfrm flipH="1">
            <a:off x="10676283" y="4060147"/>
            <a:ext cx="575529" cy="1506198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F94AA67-E7D5-058C-4418-182CF3AC394A}"/>
              </a:ext>
            </a:extLst>
          </p:cNvPr>
          <p:cNvSpPr txBox="1"/>
          <p:nvPr/>
        </p:nvSpPr>
        <p:spPr>
          <a:xfrm>
            <a:off x="730041" y="4049584"/>
            <a:ext cx="53354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Memory allocated per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Unable to store history for each received ACK</a:t>
            </a:r>
          </a:p>
        </p:txBody>
      </p:sp>
      <p:sp>
        <p:nvSpPr>
          <p:cNvPr id="4" name="Arrow: Pentagon 6">
            <a:extLst>
              <a:ext uri="{FF2B5EF4-FFF2-40B4-BE49-F238E27FC236}">
                <a16:creationId xmlns:a16="http://schemas.microsoft.com/office/drawing/2014/main" id="{39D08A96-89C3-EA37-17DA-4B685AE21DC5}"/>
              </a:ext>
            </a:extLst>
          </p:cNvPr>
          <p:cNvSpPr/>
          <p:nvPr/>
        </p:nvSpPr>
        <p:spPr>
          <a:xfrm>
            <a:off x="-2138" y="256412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Magnifying glass with solid fill">
            <a:extLst>
              <a:ext uri="{FF2B5EF4-FFF2-40B4-BE49-F238E27FC236}">
                <a16:creationId xmlns:a16="http://schemas.microsoft.com/office/drawing/2014/main" id="{648B01B7-3F80-3A98-1569-F6B3B72F9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127" y="26007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22222E-6 L 0.20872 0.0007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05143 0.0006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  <p:bldP spid="31" grpId="0" animBg="1"/>
      <p:bldP spid="31" grpId="1" animBg="1"/>
      <p:bldP spid="4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78DF5-D7CC-886E-B33D-CDFE9169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A3BB99-4326-E053-DA2C-F40788604E97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SEARCH Version 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5992D6-148B-7004-D7E3-CB1557DA2158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A6B4FE4-34B7-ED01-3220-1736E6FE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14</a:t>
            </a:fld>
            <a:endParaRPr lang="en-US" sz="1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A8E3ADE-6678-1CDB-10C8-DDC73CB729B3}"/>
              </a:ext>
            </a:extLst>
          </p:cNvPr>
          <p:cNvSpPr txBox="1"/>
          <p:nvPr/>
        </p:nvSpPr>
        <p:spPr>
          <a:xfrm>
            <a:off x="1892300" y="642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BDA78D-DA84-C84B-3975-2983F6A671FE}"/>
              </a:ext>
            </a:extLst>
          </p:cNvPr>
          <p:cNvSpPr/>
          <p:nvPr/>
        </p:nvSpPr>
        <p:spPr>
          <a:xfrm>
            <a:off x="7320981" y="4204141"/>
            <a:ext cx="275716" cy="3572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8C6253-6AD8-0E7F-21BF-97D6D0AA7523}"/>
              </a:ext>
            </a:extLst>
          </p:cNvPr>
          <p:cNvSpPr/>
          <p:nvPr/>
        </p:nvSpPr>
        <p:spPr>
          <a:xfrm>
            <a:off x="7317373" y="3746406"/>
            <a:ext cx="275716" cy="3572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B92C80-9120-8AD2-F76A-501B267CAD1D}"/>
              </a:ext>
            </a:extLst>
          </p:cNvPr>
          <p:cNvSpPr/>
          <p:nvPr/>
        </p:nvSpPr>
        <p:spPr>
          <a:xfrm>
            <a:off x="7308180" y="2826339"/>
            <a:ext cx="275716" cy="3572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54ABD7-BB82-6713-33C9-C6F7DE514E20}"/>
              </a:ext>
            </a:extLst>
          </p:cNvPr>
          <p:cNvSpPr/>
          <p:nvPr/>
        </p:nvSpPr>
        <p:spPr>
          <a:xfrm>
            <a:off x="9220692" y="3868558"/>
            <a:ext cx="137239" cy="1497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531BDB-503E-28C8-3CFB-B03D08CD6AD4}"/>
              </a:ext>
            </a:extLst>
          </p:cNvPr>
          <p:cNvSpPr/>
          <p:nvPr/>
        </p:nvSpPr>
        <p:spPr>
          <a:xfrm>
            <a:off x="10251113" y="2914986"/>
            <a:ext cx="137239" cy="1497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292A3-E7B5-D679-6568-D279618E121C}"/>
              </a:ext>
            </a:extLst>
          </p:cNvPr>
          <p:cNvSpPr txBox="1"/>
          <p:nvPr/>
        </p:nvSpPr>
        <p:spPr>
          <a:xfrm>
            <a:off x="8045709" y="4545192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4D3101-7E77-D3AA-83EC-E86C8D75B495}"/>
              </a:ext>
            </a:extLst>
          </p:cNvPr>
          <p:cNvSpPr txBox="1"/>
          <p:nvPr/>
        </p:nvSpPr>
        <p:spPr>
          <a:xfrm>
            <a:off x="8557104" y="4552963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55BBCE-E08D-1EB0-DC8C-FBE2F0CE5B27}"/>
              </a:ext>
            </a:extLst>
          </p:cNvPr>
          <p:cNvSpPr txBox="1"/>
          <p:nvPr/>
        </p:nvSpPr>
        <p:spPr>
          <a:xfrm>
            <a:off x="9103328" y="4566488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DEF135-3C6E-E36F-AACA-E88C64C49419}"/>
              </a:ext>
            </a:extLst>
          </p:cNvPr>
          <p:cNvSpPr txBox="1"/>
          <p:nvPr/>
        </p:nvSpPr>
        <p:spPr>
          <a:xfrm>
            <a:off x="9649552" y="4566488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CB7AB8-153C-9016-B66D-6CB00ABB8D71}"/>
              </a:ext>
            </a:extLst>
          </p:cNvPr>
          <p:cNvSpPr txBox="1"/>
          <p:nvPr/>
        </p:nvSpPr>
        <p:spPr>
          <a:xfrm>
            <a:off x="10196453" y="4566488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E15B899-2276-76FF-D099-8DC743A883D5}"/>
              </a:ext>
            </a:extLst>
          </p:cNvPr>
          <p:cNvSpPr txBox="1"/>
          <p:nvPr/>
        </p:nvSpPr>
        <p:spPr>
          <a:xfrm>
            <a:off x="10670234" y="4561437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566CF88-AAAE-4AE3-5F29-BE9D67D8F966}"/>
              </a:ext>
            </a:extLst>
          </p:cNvPr>
          <p:cNvSpPr/>
          <p:nvPr/>
        </p:nvSpPr>
        <p:spPr>
          <a:xfrm>
            <a:off x="8771980" y="3973572"/>
            <a:ext cx="485664" cy="322504"/>
          </a:xfrm>
          <a:custGeom>
            <a:avLst/>
            <a:gdLst>
              <a:gd name="connsiteX0" fmla="*/ 0 w 433633"/>
              <a:gd name="connsiteY0" fmla="*/ 263950 h 263950"/>
              <a:gd name="connsiteX1" fmla="*/ 433633 w 433633"/>
              <a:gd name="connsiteY1" fmla="*/ 0 h 263950"/>
              <a:gd name="connsiteX2" fmla="*/ 433633 w 433633"/>
              <a:gd name="connsiteY2" fmla="*/ 0 h 263950"/>
              <a:gd name="connsiteX3" fmla="*/ 433633 w 433633"/>
              <a:gd name="connsiteY3" fmla="*/ 0 h 26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33" h="263950">
                <a:moveTo>
                  <a:pt x="0" y="263950"/>
                </a:moveTo>
                <a:lnTo>
                  <a:pt x="433633" y="0"/>
                </a:lnTo>
                <a:lnTo>
                  <a:pt x="433633" y="0"/>
                </a:lnTo>
                <a:lnTo>
                  <a:pt x="433633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Freeform: Shape 68">
            <a:extLst>
              <a:ext uri="{FF2B5EF4-FFF2-40B4-BE49-F238E27FC236}">
                <a16:creationId xmlns:a16="http://schemas.microsoft.com/office/drawing/2014/main" id="{E73960BD-B4A2-79B9-77FE-985325799833}"/>
              </a:ext>
            </a:extLst>
          </p:cNvPr>
          <p:cNvSpPr/>
          <p:nvPr/>
        </p:nvSpPr>
        <p:spPr>
          <a:xfrm>
            <a:off x="9342106" y="3010255"/>
            <a:ext cx="484776" cy="882691"/>
          </a:xfrm>
          <a:custGeom>
            <a:avLst/>
            <a:gdLst>
              <a:gd name="connsiteX0" fmla="*/ 0 w 367646"/>
              <a:gd name="connsiteY0" fmla="*/ 292231 h 292231"/>
              <a:gd name="connsiteX1" fmla="*/ 367646 w 367646"/>
              <a:gd name="connsiteY1" fmla="*/ 0 h 292231"/>
              <a:gd name="connsiteX2" fmla="*/ 367646 w 367646"/>
              <a:gd name="connsiteY2" fmla="*/ 0 h 292231"/>
              <a:gd name="connsiteX3" fmla="*/ 367646 w 367646"/>
              <a:gd name="connsiteY3" fmla="*/ 0 h 29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46" h="292231">
                <a:moveTo>
                  <a:pt x="0" y="292231"/>
                </a:moveTo>
                <a:lnTo>
                  <a:pt x="367646" y="0"/>
                </a:lnTo>
                <a:lnTo>
                  <a:pt x="367646" y="0"/>
                </a:lnTo>
                <a:lnTo>
                  <a:pt x="367646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02A63CD-7C6A-A3A6-B739-DBC7A13F433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9895656" y="2989853"/>
            <a:ext cx="355456" cy="1513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2485740-3AEB-0F63-75DA-3E16445501DC}"/>
              </a:ext>
            </a:extLst>
          </p:cNvPr>
          <p:cNvGrpSpPr/>
          <p:nvPr/>
        </p:nvGrpSpPr>
        <p:grpSpPr>
          <a:xfrm>
            <a:off x="6752909" y="1180762"/>
            <a:ext cx="4469250" cy="4135921"/>
            <a:chOff x="4079026" y="3397852"/>
            <a:chExt cx="4131722" cy="338500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C1F8071-E461-3BCB-5C87-6F73104037A4}"/>
                </a:ext>
              </a:extLst>
            </p:cNvPr>
            <p:cNvGrpSpPr/>
            <p:nvPr/>
          </p:nvGrpSpPr>
          <p:grpSpPr>
            <a:xfrm>
              <a:off x="4079026" y="3397852"/>
              <a:ext cx="4131722" cy="2861415"/>
              <a:chOff x="4079026" y="3397852"/>
              <a:chExt cx="4131722" cy="2861415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BD95038-73B9-F385-F74C-0DB84DFEF5C6}"/>
                  </a:ext>
                </a:extLst>
              </p:cNvPr>
              <p:cNvCxnSpPr/>
              <p:nvPr/>
            </p:nvCxnSpPr>
            <p:spPr>
              <a:xfrm>
                <a:off x="7733119" y="6081672"/>
                <a:ext cx="0" cy="1728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B7C165-5B6F-6455-D43D-FC3B68E3F16F}"/>
                  </a:ext>
                </a:extLst>
              </p:cNvPr>
              <p:cNvGrpSpPr/>
              <p:nvPr/>
            </p:nvGrpSpPr>
            <p:grpSpPr>
              <a:xfrm>
                <a:off x="4079026" y="3397852"/>
                <a:ext cx="4131722" cy="2861415"/>
                <a:chOff x="2118249" y="3105618"/>
                <a:chExt cx="4131722" cy="286141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3670C3C-0692-AD45-AFDD-E379DD780BA6}"/>
                    </a:ext>
                  </a:extLst>
                </p:cNvPr>
                <p:cNvGrpSpPr/>
                <p:nvPr/>
              </p:nvGrpSpPr>
              <p:grpSpPr>
                <a:xfrm>
                  <a:off x="2921746" y="3105618"/>
                  <a:ext cx="3328225" cy="2861415"/>
                  <a:chOff x="2990877" y="109597"/>
                  <a:chExt cx="3328225" cy="2861415"/>
                </a:xfrm>
              </p:grpSpPr>
              <p:cxnSp>
                <p:nvCxnSpPr>
                  <p:cNvPr id="76" name="Straight Arrow Connector 75">
                    <a:extLst>
                      <a:ext uri="{FF2B5EF4-FFF2-40B4-BE49-F238E27FC236}">
                        <a16:creationId xmlns:a16="http://schemas.microsoft.com/office/drawing/2014/main" id="{E789F468-A444-1EE8-08FA-A474E59F21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04117" y="2876691"/>
                    <a:ext cx="3314985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3602CF89-CF75-705B-1FC7-DFD7799ADEB8}"/>
                      </a:ext>
                    </a:extLst>
                  </p:cNvPr>
                  <p:cNvGrpSpPr/>
                  <p:nvPr/>
                </p:nvGrpSpPr>
                <p:grpSpPr>
                  <a:xfrm>
                    <a:off x="2990877" y="109597"/>
                    <a:ext cx="2473521" cy="2861415"/>
                    <a:chOff x="2990877" y="109597"/>
                    <a:chExt cx="2473521" cy="2861415"/>
                  </a:xfrm>
                </p:grpSpPr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B3830825-ACB8-1004-A51B-58A8F397C9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990877" y="109597"/>
                      <a:ext cx="13239" cy="276709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738A7C7E-1F04-10D1-A677-0188A3CB61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44478" y="2796564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6787216E-FBF6-C110-4100-F9AE4A781B8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026815" y="2798133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0CE4138F-4C54-A395-2698-6CF67C1BB1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28004" y="279027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C484AFBD-1957-8C4C-2D6C-34F6095262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29197" y="279184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474745C5-C3F2-C702-102F-3D4BD72D92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64398" y="2790277"/>
                      <a:ext cx="0" cy="17601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B4DF038-08D5-E1ED-DAC7-E968EF0B9EFE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1480425" y="4354257"/>
                  <a:ext cx="1617087" cy="341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delivered bytes</a:t>
                  </a:r>
                </a:p>
              </p:txBody>
            </p: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A27F242-4ADC-1875-C57B-C80D9F2D1F9A}"/>
                </a:ext>
              </a:extLst>
            </p:cNvPr>
            <p:cNvSpPr txBox="1"/>
            <p:nvPr/>
          </p:nvSpPr>
          <p:spPr>
            <a:xfrm>
              <a:off x="5787672" y="6480581"/>
              <a:ext cx="1550466" cy="302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Round-trip time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AF31B1D-0F08-18AC-894E-5F98038779A7}"/>
              </a:ext>
            </a:extLst>
          </p:cNvPr>
          <p:cNvGrpSpPr/>
          <p:nvPr/>
        </p:nvGrpSpPr>
        <p:grpSpPr>
          <a:xfrm>
            <a:off x="1940841" y="1611104"/>
            <a:ext cx="1726437" cy="2839758"/>
            <a:chOff x="7771269" y="1068819"/>
            <a:chExt cx="1726437" cy="2839758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3B1C2A4-DE54-25A6-59EE-987149083BCB}"/>
                </a:ext>
              </a:extLst>
            </p:cNvPr>
            <p:cNvSpPr/>
            <p:nvPr/>
          </p:nvSpPr>
          <p:spPr>
            <a:xfrm>
              <a:off x="7771269" y="3771015"/>
              <a:ext cx="133181" cy="1375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23FDDE9-1AF2-98F8-FE4E-F514C8709CEA}"/>
                </a:ext>
              </a:extLst>
            </p:cNvPr>
            <p:cNvSpPr/>
            <p:nvPr/>
          </p:nvSpPr>
          <p:spPr>
            <a:xfrm>
              <a:off x="8262796" y="3338099"/>
              <a:ext cx="133181" cy="1375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E0225F2-6CA4-2E3A-1721-48CC1001E309}"/>
                </a:ext>
              </a:extLst>
            </p:cNvPr>
            <p:cNvSpPr/>
            <p:nvPr/>
          </p:nvSpPr>
          <p:spPr>
            <a:xfrm>
              <a:off x="9364525" y="1068819"/>
              <a:ext cx="133181" cy="1375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Freeform: Shape 63">
              <a:extLst>
                <a:ext uri="{FF2B5EF4-FFF2-40B4-BE49-F238E27FC236}">
                  <a16:creationId xmlns:a16="http://schemas.microsoft.com/office/drawing/2014/main" id="{57D0A62E-8C7F-A8B1-817D-39C5657EB8B3}"/>
                </a:ext>
              </a:extLst>
            </p:cNvPr>
            <p:cNvSpPr/>
            <p:nvPr/>
          </p:nvSpPr>
          <p:spPr>
            <a:xfrm rot="21286696">
              <a:off x="7891316" y="3446498"/>
              <a:ext cx="445818" cy="361038"/>
            </a:xfrm>
            <a:custGeom>
              <a:avLst/>
              <a:gdLst>
                <a:gd name="connsiteX0" fmla="*/ 0 w 386499"/>
                <a:gd name="connsiteY0" fmla="*/ 197963 h 197963"/>
                <a:gd name="connsiteX1" fmla="*/ 386499 w 386499"/>
                <a:gd name="connsiteY1" fmla="*/ 0 h 197963"/>
                <a:gd name="connsiteX2" fmla="*/ 386499 w 386499"/>
                <a:gd name="connsiteY2" fmla="*/ 0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499" h="197963">
                  <a:moveTo>
                    <a:pt x="0" y="197963"/>
                  </a:moveTo>
                  <a:lnTo>
                    <a:pt x="386499" y="0"/>
                  </a:lnTo>
                  <a:lnTo>
                    <a:pt x="386499" y="0"/>
                  </a:lnTo>
                </a:path>
              </a:pathLst>
            </a:custGeom>
            <a:solidFill>
              <a:srgbClr val="00B0F0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Freeform: Shape 65">
              <a:extLst>
                <a:ext uri="{FF2B5EF4-FFF2-40B4-BE49-F238E27FC236}">
                  <a16:creationId xmlns:a16="http://schemas.microsoft.com/office/drawing/2014/main" id="{B377F4FF-5C87-2654-4C9B-8299A1D27A8C}"/>
                </a:ext>
              </a:extLst>
            </p:cNvPr>
            <p:cNvSpPr/>
            <p:nvPr/>
          </p:nvSpPr>
          <p:spPr>
            <a:xfrm>
              <a:off x="8376307" y="2478572"/>
              <a:ext cx="544932" cy="902177"/>
            </a:xfrm>
            <a:custGeom>
              <a:avLst/>
              <a:gdLst>
                <a:gd name="connsiteX0" fmla="*/ 0 w 386499"/>
                <a:gd name="connsiteY0" fmla="*/ 377072 h 377072"/>
                <a:gd name="connsiteX1" fmla="*/ 386499 w 386499"/>
                <a:gd name="connsiteY1" fmla="*/ 0 h 377072"/>
                <a:gd name="connsiteX2" fmla="*/ 386499 w 386499"/>
                <a:gd name="connsiteY2" fmla="*/ 0 h 37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499" h="377072">
                  <a:moveTo>
                    <a:pt x="0" y="377072"/>
                  </a:moveTo>
                  <a:lnTo>
                    <a:pt x="386499" y="0"/>
                  </a:lnTo>
                  <a:lnTo>
                    <a:pt x="386499" y="0"/>
                  </a:lnTo>
                </a:path>
              </a:pathLst>
            </a:custGeom>
            <a:solidFill>
              <a:srgbClr val="00B0F0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Freeform: Shape 67">
              <a:extLst>
                <a:ext uri="{FF2B5EF4-FFF2-40B4-BE49-F238E27FC236}">
                  <a16:creationId xmlns:a16="http://schemas.microsoft.com/office/drawing/2014/main" id="{BD198DA5-5D69-9E12-5E79-36EB11BDC995}"/>
                </a:ext>
              </a:extLst>
            </p:cNvPr>
            <p:cNvSpPr/>
            <p:nvPr/>
          </p:nvSpPr>
          <p:spPr>
            <a:xfrm>
              <a:off x="8973880" y="1206382"/>
              <a:ext cx="442362" cy="1207210"/>
            </a:xfrm>
            <a:custGeom>
              <a:avLst/>
              <a:gdLst>
                <a:gd name="connsiteX0" fmla="*/ 0 w 496128"/>
                <a:gd name="connsiteY0" fmla="*/ 513394 h 513394"/>
                <a:gd name="connsiteX1" fmla="*/ 461913 w 496128"/>
                <a:gd name="connsiteY1" fmla="*/ 32627 h 513394"/>
                <a:gd name="connsiteX2" fmla="*/ 461913 w 496128"/>
                <a:gd name="connsiteY2" fmla="*/ 42054 h 513394"/>
                <a:gd name="connsiteX3" fmla="*/ 461913 w 496128"/>
                <a:gd name="connsiteY3" fmla="*/ 42054 h 51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28" h="513394">
                  <a:moveTo>
                    <a:pt x="0" y="513394"/>
                  </a:moveTo>
                  <a:lnTo>
                    <a:pt x="461913" y="32627"/>
                  </a:lnTo>
                  <a:cubicBezTo>
                    <a:pt x="538898" y="-45930"/>
                    <a:pt x="461913" y="42054"/>
                    <a:pt x="461913" y="42054"/>
                  </a:cubicBezTo>
                  <a:lnTo>
                    <a:pt x="461913" y="42054"/>
                  </a:lnTo>
                </a:path>
              </a:pathLst>
            </a:custGeom>
            <a:solidFill>
              <a:srgbClr val="00B0F0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41C894B-5204-B3DA-D0CD-9A9033468614}"/>
                </a:ext>
              </a:extLst>
            </p:cNvPr>
            <p:cNvSpPr/>
            <p:nvPr/>
          </p:nvSpPr>
          <p:spPr>
            <a:xfrm>
              <a:off x="8853142" y="2392475"/>
              <a:ext cx="133181" cy="1375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A3E112A-C481-A4DC-4932-CB693C79CE9F}"/>
              </a:ext>
            </a:extLst>
          </p:cNvPr>
          <p:cNvCxnSpPr>
            <a:cxnSpLocks/>
            <a:stCxn id="99" idx="2"/>
          </p:cNvCxnSpPr>
          <p:nvPr/>
        </p:nvCxnSpPr>
        <p:spPr>
          <a:xfrm flipH="1">
            <a:off x="7600381" y="4344636"/>
            <a:ext cx="1047609" cy="96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030187A-44EA-42D3-3908-0F806637777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641273" y="3943425"/>
            <a:ext cx="1579420" cy="38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9C8A084-8DE1-9B1A-2F5B-BFD01771622A}"/>
              </a:ext>
            </a:extLst>
          </p:cNvPr>
          <p:cNvSpPr txBox="1"/>
          <p:nvPr/>
        </p:nvSpPr>
        <p:spPr>
          <a:xfrm>
            <a:off x="7329587" y="4153405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70214D9-F9F8-9AE5-CCAA-C55019006CCD}"/>
              </a:ext>
            </a:extLst>
          </p:cNvPr>
          <p:cNvSpPr txBox="1"/>
          <p:nvPr/>
        </p:nvSpPr>
        <p:spPr>
          <a:xfrm>
            <a:off x="7249222" y="3728014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24FD16-27B3-96FB-854B-A13549903ED8}"/>
              </a:ext>
            </a:extLst>
          </p:cNvPr>
          <p:cNvSpPr txBox="1"/>
          <p:nvPr/>
        </p:nvSpPr>
        <p:spPr>
          <a:xfrm>
            <a:off x="7232119" y="2812852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A633AA4-1D21-F386-44A1-8DF61AB4A37A}"/>
              </a:ext>
            </a:extLst>
          </p:cNvPr>
          <p:cNvCxnSpPr>
            <a:cxnSpLocks/>
            <a:stCxn id="99" idx="0"/>
          </p:cNvCxnSpPr>
          <p:nvPr/>
        </p:nvCxnSpPr>
        <p:spPr>
          <a:xfrm flipV="1">
            <a:off x="8716609" y="3949165"/>
            <a:ext cx="29323" cy="320604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7DE6CD1-FB75-B0B1-63F1-1F90A6A3A29D}"/>
              </a:ext>
            </a:extLst>
          </p:cNvPr>
          <p:cNvCxnSpPr>
            <a:cxnSpLocks/>
          </p:cNvCxnSpPr>
          <p:nvPr/>
        </p:nvCxnSpPr>
        <p:spPr>
          <a:xfrm flipV="1">
            <a:off x="9294598" y="2947879"/>
            <a:ext cx="16657" cy="921261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037238E4-1C35-64AA-0E55-B68F6CDB65C8}"/>
              </a:ext>
            </a:extLst>
          </p:cNvPr>
          <p:cNvSpPr/>
          <p:nvPr/>
        </p:nvSpPr>
        <p:spPr>
          <a:xfrm>
            <a:off x="8647989" y="4269769"/>
            <a:ext cx="137239" cy="1497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BE6DEEF-D4B7-B3F2-CA70-B2C51BAFEA9D}"/>
              </a:ext>
            </a:extLst>
          </p:cNvPr>
          <p:cNvSpPr/>
          <p:nvPr/>
        </p:nvSpPr>
        <p:spPr>
          <a:xfrm>
            <a:off x="8453084" y="3718649"/>
            <a:ext cx="1047608" cy="4152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D739385-D4CF-06EC-8B9E-B22BDB4856B4}"/>
              </a:ext>
            </a:extLst>
          </p:cNvPr>
          <p:cNvSpPr/>
          <p:nvPr/>
        </p:nvSpPr>
        <p:spPr>
          <a:xfrm>
            <a:off x="9053491" y="2766453"/>
            <a:ext cx="1047608" cy="4152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FAFFDAF-F856-5B87-C0F7-1DC0E4CB6129}"/>
              </a:ext>
            </a:extLst>
          </p:cNvPr>
          <p:cNvSpPr/>
          <p:nvPr/>
        </p:nvSpPr>
        <p:spPr>
          <a:xfrm>
            <a:off x="9218373" y="3866814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62A6BF5-BAD1-6580-3DA6-CB5E43CCFB5A}"/>
              </a:ext>
            </a:extLst>
          </p:cNvPr>
          <p:cNvSpPr/>
          <p:nvPr/>
        </p:nvSpPr>
        <p:spPr>
          <a:xfrm>
            <a:off x="8633812" y="4269769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C6FE23E-F2AD-26D6-6A7E-0A5460D46B01}"/>
              </a:ext>
            </a:extLst>
          </p:cNvPr>
          <p:cNvSpPr/>
          <p:nvPr/>
        </p:nvSpPr>
        <p:spPr>
          <a:xfrm>
            <a:off x="9778807" y="2933799"/>
            <a:ext cx="137239" cy="1497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0E2129B-7BF7-1B99-CCEB-20F84E7E8D7C}"/>
              </a:ext>
            </a:extLst>
          </p:cNvPr>
          <p:cNvSpPr/>
          <p:nvPr/>
        </p:nvSpPr>
        <p:spPr>
          <a:xfrm>
            <a:off x="9767584" y="2931384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6" name="Graphic 105" descr="Badge Question Mark with solid fill">
            <a:extLst>
              <a:ext uri="{FF2B5EF4-FFF2-40B4-BE49-F238E27FC236}">
                <a16:creationId xmlns:a16="http://schemas.microsoft.com/office/drawing/2014/main" id="{BBF6A5C9-DE89-FFCA-634F-E289B106B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8276" y="1510788"/>
            <a:ext cx="322912" cy="322912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49594BD-FF80-488B-A5A5-50B5AB3F5E6D}"/>
              </a:ext>
            </a:extLst>
          </p:cNvPr>
          <p:cNvGrpSpPr/>
          <p:nvPr/>
        </p:nvGrpSpPr>
        <p:grpSpPr>
          <a:xfrm>
            <a:off x="559965" y="1099484"/>
            <a:ext cx="5577080" cy="4365426"/>
            <a:chOff x="151043" y="1005841"/>
            <a:chExt cx="5577080" cy="4365426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34C9E52-F09F-EE3E-7B25-18E2155D6707}"/>
                </a:ext>
              </a:extLst>
            </p:cNvPr>
            <p:cNvGrpSpPr/>
            <p:nvPr/>
          </p:nvGrpSpPr>
          <p:grpSpPr>
            <a:xfrm>
              <a:off x="1533276" y="1509820"/>
              <a:ext cx="1726437" cy="2839758"/>
              <a:chOff x="7771269" y="1068819"/>
              <a:chExt cx="1726437" cy="2839758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71FDF1C4-74AA-45FB-5018-50CF3B3F268D}"/>
                  </a:ext>
                </a:extLst>
              </p:cNvPr>
              <p:cNvSpPr/>
              <p:nvPr/>
            </p:nvSpPr>
            <p:spPr>
              <a:xfrm>
                <a:off x="7771269" y="3771015"/>
                <a:ext cx="133181" cy="13756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1837150-2F01-4FE8-1FEA-B63318BDFEB5}"/>
                  </a:ext>
                </a:extLst>
              </p:cNvPr>
              <p:cNvSpPr/>
              <p:nvPr/>
            </p:nvSpPr>
            <p:spPr>
              <a:xfrm>
                <a:off x="8262796" y="3338099"/>
                <a:ext cx="133181" cy="13756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E64C7B4-4BBC-B274-84C2-29E8BDA92402}"/>
                  </a:ext>
                </a:extLst>
              </p:cNvPr>
              <p:cNvSpPr/>
              <p:nvPr/>
            </p:nvSpPr>
            <p:spPr>
              <a:xfrm>
                <a:off x="9364525" y="1068819"/>
                <a:ext cx="133181" cy="13756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Freeform: Shape 132">
                <a:extLst>
                  <a:ext uri="{FF2B5EF4-FFF2-40B4-BE49-F238E27FC236}">
                    <a16:creationId xmlns:a16="http://schemas.microsoft.com/office/drawing/2014/main" id="{A5CEE6CC-7C92-D85F-ACEB-853F647DD4E7}"/>
                  </a:ext>
                </a:extLst>
              </p:cNvPr>
              <p:cNvSpPr/>
              <p:nvPr/>
            </p:nvSpPr>
            <p:spPr>
              <a:xfrm rot="21286696">
                <a:off x="7891316" y="3446498"/>
                <a:ext cx="445818" cy="361038"/>
              </a:xfrm>
              <a:custGeom>
                <a:avLst/>
                <a:gdLst>
                  <a:gd name="connsiteX0" fmla="*/ 0 w 386499"/>
                  <a:gd name="connsiteY0" fmla="*/ 197963 h 197963"/>
                  <a:gd name="connsiteX1" fmla="*/ 386499 w 386499"/>
                  <a:gd name="connsiteY1" fmla="*/ 0 h 197963"/>
                  <a:gd name="connsiteX2" fmla="*/ 386499 w 386499"/>
                  <a:gd name="connsiteY2" fmla="*/ 0 h 19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499" h="197963">
                    <a:moveTo>
                      <a:pt x="0" y="197963"/>
                    </a:moveTo>
                    <a:lnTo>
                      <a:pt x="386499" y="0"/>
                    </a:lnTo>
                    <a:lnTo>
                      <a:pt x="386499" y="0"/>
                    </a:lnTo>
                  </a:path>
                </a:pathLst>
              </a:custGeom>
              <a:solidFill>
                <a:srgbClr val="00B0F0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Freeform: Shape 133">
                <a:extLst>
                  <a:ext uri="{FF2B5EF4-FFF2-40B4-BE49-F238E27FC236}">
                    <a16:creationId xmlns:a16="http://schemas.microsoft.com/office/drawing/2014/main" id="{27E72AB9-1DDC-99C3-1B60-768D2FB5B721}"/>
                  </a:ext>
                </a:extLst>
              </p:cNvPr>
              <p:cNvSpPr/>
              <p:nvPr/>
            </p:nvSpPr>
            <p:spPr>
              <a:xfrm>
                <a:off x="8376307" y="2478572"/>
                <a:ext cx="544932" cy="902177"/>
              </a:xfrm>
              <a:custGeom>
                <a:avLst/>
                <a:gdLst>
                  <a:gd name="connsiteX0" fmla="*/ 0 w 386499"/>
                  <a:gd name="connsiteY0" fmla="*/ 377072 h 377072"/>
                  <a:gd name="connsiteX1" fmla="*/ 386499 w 386499"/>
                  <a:gd name="connsiteY1" fmla="*/ 0 h 377072"/>
                  <a:gd name="connsiteX2" fmla="*/ 386499 w 386499"/>
                  <a:gd name="connsiteY2" fmla="*/ 0 h 37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499" h="377072">
                    <a:moveTo>
                      <a:pt x="0" y="377072"/>
                    </a:moveTo>
                    <a:lnTo>
                      <a:pt x="386499" y="0"/>
                    </a:lnTo>
                    <a:lnTo>
                      <a:pt x="386499" y="0"/>
                    </a:lnTo>
                  </a:path>
                </a:pathLst>
              </a:custGeom>
              <a:solidFill>
                <a:srgbClr val="00B0F0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Freeform: Shape 134">
                <a:extLst>
                  <a:ext uri="{FF2B5EF4-FFF2-40B4-BE49-F238E27FC236}">
                    <a16:creationId xmlns:a16="http://schemas.microsoft.com/office/drawing/2014/main" id="{98C1583E-CE77-5FE9-FEB2-6EB2B1ACA0F8}"/>
                  </a:ext>
                </a:extLst>
              </p:cNvPr>
              <p:cNvSpPr/>
              <p:nvPr/>
            </p:nvSpPr>
            <p:spPr>
              <a:xfrm>
                <a:off x="8973880" y="1206382"/>
                <a:ext cx="442362" cy="1207210"/>
              </a:xfrm>
              <a:custGeom>
                <a:avLst/>
                <a:gdLst>
                  <a:gd name="connsiteX0" fmla="*/ 0 w 496128"/>
                  <a:gd name="connsiteY0" fmla="*/ 513394 h 513394"/>
                  <a:gd name="connsiteX1" fmla="*/ 461913 w 496128"/>
                  <a:gd name="connsiteY1" fmla="*/ 32627 h 513394"/>
                  <a:gd name="connsiteX2" fmla="*/ 461913 w 496128"/>
                  <a:gd name="connsiteY2" fmla="*/ 42054 h 513394"/>
                  <a:gd name="connsiteX3" fmla="*/ 461913 w 496128"/>
                  <a:gd name="connsiteY3" fmla="*/ 42054 h 51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128" h="513394">
                    <a:moveTo>
                      <a:pt x="0" y="513394"/>
                    </a:moveTo>
                    <a:lnTo>
                      <a:pt x="461913" y="32627"/>
                    </a:lnTo>
                    <a:cubicBezTo>
                      <a:pt x="538898" y="-45930"/>
                      <a:pt x="461913" y="42054"/>
                      <a:pt x="461913" y="42054"/>
                    </a:cubicBezTo>
                    <a:lnTo>
                      <a:pt x="461913" y="42054"/>
                    </a:lnTo>
                  </a:path>
                </a:pathLst>
              </a:custGeom>
              <a:solidFill>
                <a:srgbClr val="00B0F0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A915468-F689-4C4A-3160-51DEA4B93F13}"/>
                  </a:ext>
                </a:extLst>
              </p:cNvPr>
              <p:cNvSpPr/>
              <p:nvPr/>
            </p:nvSpPr>
            <p:spPr>
              <a:xfrm>
                <a:off x="8853142" y="2392475"/>
                <a:ext cx="133181" cy="13756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9FBC4B7-FC87-555C-A1E2-E656BB86E46E}"/>
                </a:ext>
              </a:extLst>
            </p:cNvPr>
            <p:cNvGrpSpPr/>
            <p:nvPr/>
          </p:nvGrpSpPr>
          <p:grpSpPr>
            <a:xfrm>
              <a:off x="151043" y="1005841"/>
              <a:ext cx="5577080" cy="4365426"/>
              <a:chOff x="151043" y="1005841"/>
              <a:chExt cx="5577080" cy="4365426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466E552-2916-0341-F077-13373B117479}"/>
                  </a:ext>
                </a:extLst>
              </p:cNvPr>
              <p:cNvGrpSpPr/>
              <p:nvPr/>
            </p:nvGrpSpPr>
            <p:grpSpPr>
              <a:xfrm>
                <a:off x="151043" y="1005841"/>
                <a:ext cx="5577080" cy="4365426"/>
                <a:chOff x="151043" y="579121"/>
                <a:chExt cx="5577080" cy="4365426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0A1B920E-5CC3-5BC8-6500-6B4138CF7967}"/>
                    </a:ext>
                  </a:extLst>
                </p:cNvPr>
                <p:cNvGrpSpPr/>
                <p:nvPr/>
              </p:nvGrpSpPr>
              <p:grpSpPr>
                <a:xfrm>
                  <a:off x="151043" y="579121"/>
                  <a:ext cx="5577080" cy="4365426"/>
                  <a:chOff x="151043" y="377096"/>
                  <a:chExt cx="5577080" cy="4365426"/>
                </a:xfrm>
              </p:grpSpPr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8089D9AD-7D30-2647-0247-F11F7D378C56}"/>
                      </a:ext>
                    </a:extLst>
                  </p:cNvPr>
                  <p:cNvSpPr txBox="1"/>
                  <p:nvPr/>
                </p:nvSpPr>
                <p:spPr>
                  <a:xfrm>
                    <a:off x="1451944" y="4060212"/>
                    <a:ext cx="369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</a:t>
                    </a:r>
                    <a:r>
                      <a:rPr lang="en-US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</a:t>
                    </a:r>
                    <a:endParaRPr 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CCF081B-C6C6-1F1F-F924-1F6B6EA4E42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8217" y="4067351"/>
                    <a:ext cx="369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</a:t>
                    </a:r>
                    <a:r>
                      <a:rPr lang="en-US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endParaRPr 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C240B2EA-A4BC-4FCC-7AF1-4C7B58128F81}"/>
                      </a:ext>
                    </a:extLst>
                  </p:cNvPr>
                  <p:cNvSpPr txBox="1"/>
                  <p:nvPr/>
                </p:nvSpPr>
                <p:spPr>
                  <a:xfrm>
                    <a:off x="2478290" y="4079777"/>
                    <a:ext cx="369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</a:t>
                    </a:r>
                    <a:r>
                      <a:rPr lang="en-US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</a:t>
                    </a:r>
                    <a:endParaRPr 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F402BD54-56AD-DA65-FD28-1347C64A6CEA}"/>
                      </a:ext>
                    </a:extLst>
                  </p:cNvPr>
                  <p:cNvSpPr txBox="1"/>
                  <p:nvPr/>
                </p:nvSpPr>
                <p:spPr>
                  <a:xfrm>
                    <a:off x="3008363" y="4079777"/>
                    <a:ext cx="369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</a:t>
                    </a:r>
                    <a:r>
                      <a:rPr lang="en-US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4</a:t>
                    </a:r>
                    <a:endParaRPr 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EC168937-0ED8-1BC6-7E47-C91B4D8F6612}"/>
                      </a:ext>
                    </a:extLst>
                  </p:cNvPr>
                  <p:cNvSpPr txBox="1"/>
                  <p:nvPr/>
                </p:nvSpPr>
                <p:spPr>
                  <a:xfrm>
                    <a:off x="3539092" y="4079777"/>
                    <a:ext cx="3697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</a:t>
                    </a:r>
                    <a:r>
                      <a:rPr lang="en-US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</a:t>
                    </a:r>
                    <a:endParaRPr 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BC13F31E-5FE1-FBC1-2A29-46A386AE142F}"/>
                      </a:ext>
                    </a:extLst>
                  </p:cNvPr>
                  <p:cNvGrpSpPr/>
                  <p:nvPr/>
                </p:nvGrpSpPr>
                <p:grpSpPr>
                  <a:xfrm>
                    <a:off x="961083" y="2071474"/>
                    <a:ext cx="4767040" cy="369332"/>
                    <a:chOff x="4944817" y="1793014"/>
                    <a:chExt cx="4386019" cy="329022"/>
                  </a:xfrm>
                </p:grpSpPr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id="{64580345-9A3F-59B6-C197-8724B48F65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944817" y="1977680"/>
                      <a:ext cx="3314985" cy="18440"/>
                    </a:xfrm>
                    <a:prstGeom prst="line">
                      <a:avLst/>
                    </a:prstGeom>
                    <a:ln>
                      <a:solidFill>
                        <a:srgbClr val="00B050"/>
                      </a:solidFill>
                      <a:prstDash val="dash"/>
                    </a:ln>
                  </p:spPr>
                  <p:style>
                    <a:lnRef idx="3">
                      <a:schemeClr val="accent6"/>
                    </a:lnRef>
                    <a:fillRef idx="0">
                      <a:schemeClr val="accent6"/>
                    </a:fillRef>
                    <a:effectRef idx="2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9" name="TextBox 138">
                      <a:extLst>
                        <a:ext uri="{FF2B5EF4-FFF2-40B4-BE49-F238E27FC236}">
                          <a16:creationId xmlns:a16="http://schemas.microsoft.com/office/drawing/2014/main" id="{C3E7D687-4072-BD49-21E2-2E3F466254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59803" y="1793014"/>
                      <a:ext cx="1071033" cy="3290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3A6A995A-D446-7BCF-583A-089883F80A49}"/>
                      </a:ext>
                    </a:extLst>
                  </p:cNvPr>
                  <p:cNvGrpSpPr/>
                  <p:nvPr/>
                </p:nvGrpSpPr>
                <p:grpSpPr>
                  <a:xfrm>
                    <a:off x="151043" y="377096"/>
                    <a:ext cx="4187909" cy="4365426"/>
                    <a:chOff x="4203599" y="58393"/>
                    <a:chExt cx="3853178" cy="3888967"/>
                  </a:xfrm>
                </p:grpSpPr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E2AE85C3-E2BC-70AF-2F73-EAF219BE22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03599" y="58393"/>
                      <a:ext cx="3853178" cy="3204853"/>
                      <a:chOff x="2242822" y="-233841"/>
                      <a:chExt cx="3853178" cy="3204853"/>
                    </a:xfrm>
                  </p:grpSpPr>
                  <p:grpSp>
                    <p:nvGrpSpPr>
                      <p:cNvPr id="128" name="Group 127">
                        <a:extLst>
                          <a:ext uri="{FF2B5EF4-FFF2-40B4-BE49-F238E27FC236}">
                            <a16:creationId xmlns:a16="http://schemas.microsoft.com/office/drawing/2014/main" id="{6B4285B2-8F78-33CB-3F17-CE88778BF9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88116" y="-233841"/>
                        <a:ext cx="3107884" cy="3204853"/>
                        <a:chOff x="2988116" y="-233841"/>
                        <a:chExt cx="3107884" cy="3204853"/>
                      </a:xfrm>
                    </p:grpSpPr>
                    <p:cxnSp>
                      <p:nvCxnSpPr>
                        <p:cNvPr id="130" name="Straight Arrow Connector 129">
                          <a:extLst>
                            <a:ext uri="{FF2B5EF4-FFF2-40B4-BE49-F238E27FC236}">
                              <a16:creationId xmlns:a16="http://schemas.microsoft.com/office/drawing/2014/main" id="{16804073-EC15-CC99-B302-B453C99743A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004117" y="2876692"/>
                          <a:ext cx="3091883" cy="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31" name="Group 130">
                          <a:extLst>
                            <a:ext uri="{FF2B5EF4-FFF2-40B4-BE49-F238E27FC236}">
                              <a16:creationId xmlns:a16="http://schemas.microsoft.com/office/drawing/2014/main" id="{E9A6AD9E-4EC7-D139-2FB5-2181381E49C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988116" y="-233841"/>
                          <a:ext cx="2476282" cy="3204853"/>
                          <a:chOff x="2988116" y="-233841"/>
                          <a:chExt cx="2476282" cy="3204853"/>
                        </a:xfrm>
                      </p:grpSpPr>
                      <p:cxnSp>
                        <p:nvCxnSpPr>
                          <p:cNvPr id="132" name="Straight Arrow Connector 131">
                            <a:extLst>
                              <a:ext uri="{FF2B5EF4-FFF2-40B4-BE49-F238E27FC236}">
                                <a16:creationId xmlns:a16="http://schemas.microsoft.com/office/drawing/2014/main" id="{2976ED4F-A29A-C271-276A-ED83E39E58B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2988116" y="-233841"/>
                            <a:ext cx="16001" cy="3110533"/>
                          </a:xfrm>
                          <a:prstGeom prst="straightConnector1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3" name="Straight Connector 132">
                            <a:extLst>
                              <a:ext uri="{FF2B5EF4-FFF2-40B4-BE49-F238E27FC236}">
                                <a16:creationId xmlns:a16="http://schemas.microsoft.com/office/drawing/2014/main" id="{2862D838-E7A9-DA25-8316-006B6034C85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544478" y="2796564"/>
                            <a:ext cx="0" cy="17287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4" name="Straight Connector 133">
                            <a:extLst>
                              <a:ext uri="{FF2B5EF4-FFF2-40B4-BE49-F238E27FC236}">
                                <a16:creationId xmlns:a16="http://schemas.microsoft.com/office/drawing/2014/main" id="{A3A6AE00-8A6B-B043-3674-9EE6217F2B98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4026815" y="2798133"/>
                            <a:ext cx="0" cy="17287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5" name="Straight Connector 134">
                            <a:extLst>
                              <a:ext uri="{FF2B5EF4-FFF2-40B4-BE49-F238E27FC236}">
                                <a16:creationId xmlns:a16="http://schemas.microsoft.com/office/drawing/2014/main" id="{BFD4CED7-E6ED-670D-7400-E83B576F046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4528004" y="2790277"/>
                            <a:ext cx="0" cy="17287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6" name="Straight Connector 135">
                            <a:extLst>
                              <a:ext uri="{FF2B5EF4-FFF2-40B4-BE49-F238E27FC236}">
                                <a16:creationId xmlns:a16="http://schemas.microsoft.com/office/drawing/2014/main" id="{2EC2A431-C20D-C2EA-C232-9C01338E395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5029197" y="2791847"/>
                            <a:ext cx="0" cy="17287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7" name="Straight Connector 136">
                            <a:extLst>
                              <a:ext uri="{FF2B5EF4-FFF2-40B4-BE49-F238E27FC236}">
                                <a16:creationId xmlns:a16="http://schemas.microsoft.com/office/drawing/2014/main" id="{5DD23A1A-C910-938C-927C-CF7EDD20B0C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5464398" y="2793415"/>
                            <a:ext cx="0" cy="17287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E645BA00-7454-EEEE-5F7B-7AB158A4F992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1604184" y="1095731"/>
                        <a:ext cx="1617087" cy="3398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sent bytes</a:t>
                        </a:r>
                      </a:p>
                    </p:txBody>
                  </p:sp>
                </p:grpSp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0A2F51A8-413A-3FAE-26FE-6D2BAF47D6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78389" y="3618338"/>
                      <a:ext cx="1543077" cy="329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Round-trip time</a:t>
                      </a:r>
                    </a:p>
                  </p:txBody>
                </p:sp>
              </p:grpSp>
            </p:grp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A3FF5BB-FF93-30A0-7A0B-62CCCF1BC019}"/>
                    </a:ext>
                  </a:extLst>
                </p:cNvPr>
                <p:cNvSpPr txBox="1"/>
                <p:nvPr/>
              </p:nvSpPr>
              <p:spPr>
                <a:xfrm>
                  <a:off x="592032" y="3655497"/>
                  <a:ext cx="2671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8B8609D-F57E-5786-491C-682CFAAD474C}"/>
                    </a:ext>
                  </a:extLst>
                </p:cNvPr>
                <p:cNvSpPr txBox="1"/>
                <p:nvPr/>
              </p:nvSpPr>
              <p:spPr>
                <a:xfrm>
                  <a:off x="539458" y="3256575"/>
                  <a:ext cx="42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2a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F820175-C7F9-284A-2177-F3BB8FD9CC55}"/>
                    </a:ext>
                  </a:extLst>
                </p:cNvPr>
                <p:cNvSpPr txBox="1"/>
                <p:nvPr/>
              </p:nvSpPr>
              <p:spPr>
                <a:xfrm>
                  <a:off x="542467" y="2273036"/>
                  <a:ext cx="4278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4a</a:t>
                  </a:r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3D7D48E2-4B5F-32C5-4D5A-164C44E0E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8473" y="3860911"/>
                  <a:ext cx="673511" cy="1099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78CF0BF-3F35-2DB5-CAAB-513ED57E4354}"/>
                    </a:ext>
                  </a:extLst>
                </p:cNvPr>
                <p:cNvCxnSpPr>
                  <a:cxnSpLocks/>
                  <a:stCxn id="141" idx="2"/>
                  <a:endCxn id="115" idx="3"/>
                </p:cNvCxnSpPr>
                <p:nvPr/>
              </p:nvCxnSpPr>
              <p:spPr>
                <a:xfrm flipH="1">
                  <a:off x="967296" y="3421161"/>
                  <a:ext cx="1057507" cy="2008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5B5A0DF-FB98-D02E-C34F-B1E28252D0C1}"/>
                  </a:ext>
                </a:extLst>
              </p:cNvPr>
              <p:cNvSpPr txBox="1"/>
              <p:nvPr/>
            </p:nvSpPr>
            <p:spPr>
              <a:xfrm>
                <a:off x="521379" y="1401607"/>
                <a:ext cx="4278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8a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55715DE-E84F-E24F-2FE8-54C0D9174D2B}"/>
                  </a:ext>
                </a:extLst>
              </p:cNvPr>
              <p:cNvCxnSpPr>
                <a:cxnSpLocks/>
                <a:endCxn id="111" idx="3"/>
              </p:cNvCxnSpPr>
              <p:nvPr/>
            </p:nvCxnSpPr>
            <p:spPr>
              <a:xfrm flipH="1">
                <a:off x="949217" y="1572878"/>
                <a:ext cx="2251802" cy="1339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065F7AD9-BBFA-29FF-C809-EA2F12ECFABD}"/>
              </a:ext>
            </a:extLst>
          </p:cNvPr>
          <p:cNvSpPr txBox="1"/>
          <p:nvPr/>
        </p:nvSpPr>
        <p:spPr>
          <a:xfrm>
            <a:off x="7208529" y="1495250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8a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474C8633-1EF2-3F3C-EC37-2BC07D452DD8}"/>
              </a:ext>
            </a:extLst>
          </p:cNvPr>
          <p:cNvCxnSpPr>
            <a:cxnSpLocks/>
            <a:endCxn id="147" idx="3"/>
          </p:cNvCxnSpPr>
          <p:nvPr/>
        </p:nvCxnSpPr>
        <p:spPr>
          <a:xfrm flipH="1">
            <a:off x="7636367" y="1666521"/>
            <a:ext cx="2251802" cy="13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2B2A531B-B1A5-05E0-D5EB-AAEC11E54B13}"/>
              </a:ext>
            </a:extLst>
          </p:cNvPr>
          <p:cNvCxnSpPr>
            <a:cxnSpLocks/>
          </p:cNvCxnSpPr>
          <p:nvPr/>
        </p:nvCxnSpPr>
        <p:spPr>
          <a:xfrm flipV="1">
            <a:off x="9843988" y="1688650"/>
            <a:ext cx="0" cy="1245147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79B7300F-DDF0-7048-BDEA-546AB4C7C05E}"/>
              </a:ext>
            </a:extLst>
          </p:cNvPr>
          <p:cNvSpPr/>
          <p:nvPr/>
        </p:nvSpPr>
        <p:spPr>
          <a:xfrm>
            <a:off x="7272044" y="1517773"/>
            <a:ext cx="275716" cy="3572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7151112-A9B7-5414-6A96-42998EE8F676}"/>
              </a:ext>
            </a:extLst>
          </p:cNvPr>
          <p:cNvSpPr/>
          <p:nvPr/>
        </p:nvSpPr>
        <p:spPr>
          <a:xfrm>
            <a:off x="10158276" y="2812852"/>
            <a:ext cx="318805" cy="4008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053A285-3881-8D73-4567-ED940B976CBC}"/>
              </a:ext>
            </a:extLst>
          </p:cNvPr>
          <p:cNvSpPr txBox="1"/>
          <p:nvPr/>
        </p:nvSpPr>
        <p:spPr>
          <a:xfrm>
            <a:off x="2143021" y="5390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3654E3D-B915-A15B-5623-30676667EC91}"/>
              </a:ext>
            </a:extLst>
          </p:cNvPr>
          <p:cNvSpPr txBox="1"/>
          <p:nvPr/>
        </p:nvSpPr>
        <p:spPr>
          <a:xfrm>
            <a:off x="1965939" y="3557741"/>
            <a:ext cx="4274607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diff = estimated sent –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delv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5C91F1D-B592-F2C6-1F70-0A9EB5A5E7D3}"/>
              </a:ext>
            </a:extLst>
          </p:cNvPr>
          <p:cNvSpPr txBox="1"/>
          <p:nvPr/>
        </p:nvSpPr>
        <p:spPr>
          <a:xfrm>
            <a:off x="1724150" y="4378231"/>
            <a:ext cx="4732367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normalized diff = diff / estimated sent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D5A0F1B-0074-5270-5E11-7DEC3A289961}"/>
                  </a:ext>
                </a:extLst>
              </p:cNvPr>
              <p:cNvSpPr txBox="1"/>
              <p:nvPr/>
            </p:nvSpPr>
            <p:spPr>
              <a:xfrm>
                <a:off x="1437870" y="5102007"/>
                <a:ext cx="5330743" cy="86177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if (normalized diff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predefined threshold):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	exit safe from slow start</a:t>
                </a: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D5A0F1B-0074-5270-5E11-7DEC3A289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870" y="5102007"/>
                <a:ext cx="5330743" cy="861774"/>
              </a:xfrm>
              <a:prstGeom prst="rect">
                <a:avLst/>
              </a:prstGeom>
              <a:blipFill>
                <a:blip r:embed="rId5"/>
                <a:stretch>
                  <a:fillRect t="-4348" b="-11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TextBox 155">
            <a:extLst>
              <a:ext uri="{FF2B5EF4-FFF2-40B4-BE49-F238E27FC236}">
                <a16:creationId xmlns:a16="http://schemas.microsoft.com/office/drawing/2014/main" id="{14CCB4EC-022B-862C-E2B4-3DCD81819923}"/>
              </a:ext>
            </a:extLst>
          </p:cNvPr>
          <p:cNvSpPr txBox="1"/>
          <p:nvPr/>
        </p:nvSpPr>
        <p:spPr>
          <a:xfrm>
            <a:off x="1070965" y="2056685"/>
            <a:ext cx="3903498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estimated sent = 2 × </a:t>
            </a:r>
            <a:r>
              <a:rPr lang="en-US" sz="20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</a:t>
            </a:r>
            <a:r>
              <a:rPr lang="en-US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delv</a:t>
            </a:r>
            <a:endParaRPr lang="en-US" sz="2000" dirty="0"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C29C03E-96E9-2EDE-5AF3-C5C1C69926A9}"/>
              </a:ext>
            </a:extLst>
          </p:cNvPr>
          <p:cNvSpPr txBox="1"/>
          <p:nvPr/>
        </p:nvSpPr>
        <p:spPr>
          <a:xfrm>
            <a:off x="1054318" y="2583910"/>
            <a:ext cx="2121554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delv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Arrow: Pentagon 6">
            <a:extLst>
              <a:ext uri="{FF2B5EF4-FFF2-40B4-BE49-F238E27FC236}">
                <a16:creationId xmlns:a16="http://schemas.microsoft.com/office/drawing/2014/main" id="{EEFCBDE7-CE91-C104-4DBF-D4A3FFC9F344}"/>
              </a:ext>
            </a:extLst>
          </p:cNvPr>
          <p:cNvSpPr/>
          <p:nvPr/>
        </p:nvSpPr>
        <p:spPr>
          <a:xfrm>
            <a:off x="-2138" y="256412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DA0A63CD-1F29-EFFD-9870-E333BB40C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27" y="26007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1.85185E-6 L 0.51289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3.95833E-6 -0.058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022E-16 L 0.00299 -0.141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708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0274 -0.1972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986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9" grpId="0" animBg="1"/>
      <p:bldP spid="100" grpId="0" animBg="1"/>
      <p:bldP spid="101" grpId="0" animBg="1"/>
      <p:bldP spid="104" grpId="0" animBg="1"/>
      <p:bldP spid="147" grpId="0"/>
      <p:bldP spid="150" grpId="0" animBg="1"/>
      <p:bldP spid="151" grpId="0" animBg="1"/>
      <p:bldP spid="151" grpId="1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A8B8-0FBB-9FAA-BF4D-3F327B6C1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69C32D-AF35-6BB5-AC1F-CC12C09F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15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60EF1-DEA4-30F3-A2BB-7B79E56CB79D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4F9E-EF12-95D8-CD3A-2C63261E19C4}"/>
              </a:ext>
            </a:extLst>
          </p:cNvPr>
          <p:cNvSpPr txBox="1"/>
          <p:nvPr/>
        </p:nvSpPr>
        <p:spPr>
          <a:xfrm>
            <a:off x="1092200" y="1110624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98F9CED-1A91-72A5-5D05-74E936A0531F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98BC682-0020-97B8-AC18-34DAC8624EA2}"/>
              </a:ext>
            </a:extLst>
          </p:cNvPr>
          <p:cNvSpPr/>
          <p:nvPr/>
        </p:nvSpPr>
        <p:spPr>
          <a:xfrm>
            <a:off x="-2138" y="2494757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75AB7-6648-566B-21CE-473230CFF52A}"/>
              </a:ext>
            </a:extLst>
          </p:cNvPr>
          <p:cNvSpPr/>
          <p:nvPr/>
        </p:nvSpPr>
        <p:spPr>
          <a:xfrm>
            <a:off x="1122152" y="4077161"/>
            <a:ext cx="3862803" cy="4568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CBEC6ABF-88CE-64A0-9294-D96AB5EB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6382" y="2534038"/>
            <a:ext cx="457200" cy="457200"/>
          </a:xfrm>
          <a:prstGeom prst="rect">
            <a:avLst/>
          </a:prstGeom>
        </p:spPr>
      </p:pic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6FE69E3E-1381-A2C8-00FD-12848E60A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F66A811F-663E-F418-4B89-597A8D32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3BB0F663-C9AD-290C-E907-21C438746C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8BA371B0-A49B-E11F-7B1A-55AAA4B4FC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00052 0.232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CA233-A97C-ACC7-A8B2-4A92BBEC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AD7A7-3303-8943-2FB4-7F8A44B9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16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18B8D-2BB0-09C7-E67A-F0DABCA9E1AB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Window Size Parameters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94A927-8464-4057-FA65-B5144CA297B9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A4E6BF9-ED3D-C1F7-0397-C0C553D2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06" y="924001"/>
            <a:ext cx="4957956" cy="5495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09281E-D0A6-49ED-5638-2131AC36B580}"/>
              </a:ext>
            </a:extLst>
          </p:cNvPr>
          <p:cNvSpPr txBox="1"/>
          <p:nvPr/>
        </p:nvSpPr>
        <p:spPr>
          <a:xfrm>
            <a:off x="182137" y="924001"/>
            <a:ext cx="66939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Calculate </a:t>
            </a:r>
            <a:r>
              <a:rPr lang="en-US" sz="24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Window Size from RTT Frequency Characteristics by FFT analysis:</a:t>
            </a:r>
          </a:p>
          <a:p>
            <a:endParaRPr lang="en-US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Periodic cycle = 1/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peak in FFT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Window size = Periodic cycle /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initial_rtt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94C8B9-696E-EC1B-4050-79990A364ECA}"/>
              </a:ext>
            </a:extLst>
          </p:cNvPr>
          <p:cNvSpPr/>
          <p:nvPr/>
        </p:nvSpPr>
        <p:spPr>
          <a:xfrm>
            <a:off x="10149323" y="1242364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AA5F2D-E855-F1EB-ADC8-FAC2F0F28D07}"/>
              </a:ext>
            </a:extLst>
          </p:cNvPr>
          <p:cNvSpPr/>
          <p:nvPr/>
        </p:nvSpPr>
        <p:spPr>
          <a:xfrm>
            <a:off x="10267272" y="2973833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B7580E-86E8-2460-EBB0-B8B9C42FFBF0}"/>
              </a:ext>
            </a:extLst>
          </p:cNvPr>
          <p:cNvSpPr/>
          <p:nvPr/>
        </p:nvSpPr>
        <p:spPr>
          <a:xfrm>
            <a:off x="10448589" y="4728905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2DFBD0-D139-27AF-7E54-EC015F6DB2F0}"/>
              </a:ext>
            </a:extLst>
          </p:cNvPr>
          <p:cNvSpPr txBox="1"/>
          <p:nvPr/>
        </p:nvSpPr>
        <p:spPr>
          <a:xfrm>
            <a:off x="615923" y="3232325"/>
            <a:ext cx="5431263" cy="320087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Viasat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initial_rtt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600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primary pick = 0.5 Hz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Window size = 2 / 0.6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3.33 RTTs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Starlink: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initial_rtt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primary peak = 10 Hz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Window size = 0.1 / 0.03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3.33 RTTs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LTE: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initial_rtt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primary peak = 6 Hz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Window size = 0.17 / 0.06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 RTTs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679029-FE4A-C99F-1353-66F87C069DC3}"/>
              </a:ext>
            </a:extLst>
          </p:cNvPr>
          <p:cNvSpPr/>
          <p:nvPr/>
        </p:nvSpPr>
        <p:spPr>
          <a:xfrm>
            <a:off x="6092737" y="3441114"/>
            <a:ext cx="5431262" cy="1030113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Default window size =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3.5 × initial RTT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9023CE7-2E26-7E03-21B4-0C24344B1D25}"/>
              </a:ext>
            </a:extLst>
          </p:cNvPr>
          <p:cNvSpPr/>
          <p:nvPr/>
        </p:nvSpPr>
        <p:spPr>
          <a:xfrm>
            <a:off x="3194993" y="3632125"/>
            <a:ext cx="1435100" cy="2967689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34C4EB9-9C33-A99F-3DB4-1C9995B27FF5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Research with solid fill">
            <a:extLst>
              <a:ext uri="{FF2B5EF4-FFF2-40B4-BE49-F238E27FC236}">
                <a16:creationId xmlns:a16="http://schemas.microsoft.com/office/drawing/2014/main" id="{91E7A3D6-16D1-62DA-D3E5-C79EB8AC5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1A305-68CD-901F-21E8-8FC5A443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9E88A8-55E0-E2F2-6D5F-083D0CD5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17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C12FD-2AD5-A7D0-453A-035B5E2FA5ED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Threshold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490728-8A3A-41BC-60A7-792CCBDAE341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9BFC244-8C54-8062-1CF3-A8991B6073CB}"/>
              </a:ext>
            </a:extLst>
          </p:cNvPr>
          <p:cNvGrpSpPr/>
          <p:nvPr/>
        </p:nvGrpSpPr>
        <p:grpSpPr>
          <a:xfrm>
            <a:off x="1159399" y="1543127"/>
            <a:ext cx="4583085" cy="578521"/>
            <a:chOff x="4024183" y="3958641"/>
            <a:chExt cx="5119687" cy="578521"/>
          </a:xfrm>
          <a:solidFill>
            <a:schemeClr val="accent2">
              <a:lumMod val="60000"/>
              <a:lumOff val="40000"/>
            </a:schemeClr>
          </a:solidFill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C06C244-7142-C76F-7E5C-DD18EFDCE260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948EC4B-60E3-43D7-8108-858BC809FDF4}"/>
                </a:ext>
              </a:extLst>
            </p:cNvPr>
            <p:cNvCxnSpPr>
              <a:cxnSpLocks/>
            </p:cNvCxnSpPr>
            <p:nvPr/>
          </p:nvCxnSpPr>
          <p:spPr>
            <a:xfrm>
              <a:off x="4024183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BA664F0-BE63-068F-A0A3-DFC1DDD0ACD6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D119A7B-8698-5AE0-BC71-C087DDF67EAF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244DE87-E6AB-E12D-6462-91A8562E615C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4B2E6DF-2705-F438-AED9-BF4E02D94CEC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FE409D3-D3B6-F21E-F309-7D0F60D0DBF2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E44AB59-04E6-1010-0C91-A11432E942E6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61BE03F-951F-03B8-0F69-D301705FDBC3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4C721EE-B88C-097B-22EF-8890BEE2B922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EBDD3AA0-7153-9698-2754-E98F68AD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68" y="774679"/>
            <a:ext cx="4993222" cy="3532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60DA76-8D06-66E5-DB97-AA9C35D7E0BF}"/>
                  </a:ext>
                </a:extLst>
              </p:cNvPr>
              <p:cNvSpPr txBox="1"/>
              <p:nvPr/>
            </p:nvSpPr>
            <p:spPr>
              <a:xfrm>
                <a:off x="614786" y="1051034"/>
                <a:ext cx="6047806" cy="1696105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The window is in the initial growth period:</a:t>
                </a:r>
              </a:p>
              <a:p>
                <a:endParaRPr lang="en-US" sz="2400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⁡(2)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60DA76-8D06-66E5-DB97-AA9C35D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86" y="1051034"/>
                <a:ext cx="6047806" cy="1696105"/>
              </a:xfrm>
              <a:prstGeom prst="rect">
                <a:avLst/>
              </a:prstGeom>
              <a:blipFill>
                <a:blip r:embed="rId4"/>
                <a:stretch>
                  <a:fillRect l="-2929" t="-8148" b="-94815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3AB231-2945-9C74-AF2A-C574D5DFE60B}"/>
                  </a:ext>
                </a:extLst>
              </p:cNvPr>
              <p:cNvSpPr txBox="1"/>
              <p:nvPr/>
            </p:nvSpPr>
            <p:spPr>
              <a:xfrm>
                <a:off x="718984" y="5160441"/>
                <a:ext cx="6047806" cy="1523302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Z: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ca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pacity has been reached:</a:t>
                </a:r>
              </a:p>
              <a:p>
                <a:endParaRPr lang="en-US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3AB231-2945-9C74-AF2A-C574D5DFE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84" y="5160441"/>
                <a:ext cx="6047806" cy="1523302"/>
              </a:xfrm>
              <a:prstGeom prst="rect">
                <a:avLst/>
              </a:prstGeom>
              <a:blipFill>
                <a:blip r:embed="rId5"/>
                <a:stretch>
                  <a:fillRect l="-2929" t="-19835" b="-107438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ADCA61-65A4-8448-F28B-A5675A52BAEE}"/>
                  </a:ext>
                </a:extLst>
              </p:cNvPr>
              <p:cNvSpPr txBox="1"/>
              <p:nvPr/>
            </p:nvSpPr>
            <p:spPr>
              <a:xfrm>
                <a:off x="610698" y="3148826"/>
                <a:ext cx="6853357" cy="1609928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Y: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Capacity is reached in this area:</a:t>
                </a:r>
              </a:p>
              <a:p>
                <a:endParaRPr lang="en-US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⁡(2)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.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ADCA61-65A4-8448-F28B-A5675A52B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98" y="3148826"/>
                <a:ext cx="6853357" cy="1609928"/>
              </a:xfrm>
              <a:prstGeom prst="rect">
                <a:avLst/>
              </a:prstGeom>
              <a:blipFill>
                <a:blip r:embed="rId6"/>
                <a:stretch>
                  <a:fillRect l="-2588" t="-15504" b="-96899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Pentagon 6">
            <a:extLst>
              <a:ext uri="{FF2B5EF4-FFF2-40B4-BE49-F238E27FC236}">
                <a16:creationId xmlns:a16="http://schemas.microsoft.com/office/drawing/2014/main" id="{8AE703F3-AA9C-5CC3-A580-F017AF67FAAD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F2D79AFC-1FEF-66C9-F4E5-5742B4B21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27394-B308-2351-7D47-CBD054DB8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1D023-5ADF-FCA8-B25B-7C38C7DE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18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17FF4-520A-6B5E-CE5C-ACB8893FFD2C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Threshold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4CE8A6-371E-010C-F8C2-0A32A3E934DA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84714E8-C6FA-45CF-A3E4-D12ADA29F3C4}"/>
              </a:ext>
            </a:extLst>
          </p:cNvPr>
          <p:cNvGrpSpPr/>
          <p:nvPr/>
        </p:nvGrpSpPr>
        <p:grpSpPr>
          <a:xfrm>
            <a:off x="1363939" y="1543127"/>
            <a:ext cx="4583085" cy="578521"/>
            <a:chOff x="4024183" y="3958641"/>
            <a:chExt cx="5119687" cy="578521"/>
          </a:xfrm>
          <a:solidFill>
            <a:schemeClr val="accent2">
              <a:lumMod val="60000"/>
              <a:lumOff val="40000"/>
            </a:schemeClr>
          </a:solidFill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BD9AE8A-5557-0301-3080-23699EEADD29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B073199-2A9D-7F54-DEA1-02A9E12E6069}"/>
                </a:ext>
              </a:extLst>
            </p:cNvPr>
            <p:cNvCxnSpPr>
              <a:cxnSpLocks/>
            </p:cNvCxnSpPr>
            <p:nvPr/>
          </p:nvCxnSpPr>
          <p:spPr>
            <a:xfrm>
              <a:off x="4024183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EAD1054-4AF0-1AF3-3487-E34E20965060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1940F70-1592-02DC-AE49-E6EE6B031C3D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18CD610-0BC5-B958-C5B9-B48C434F4D6E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71AB0A-5BC4-6B60-A5B1-4D14D1BB56C3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514A32-B6D2-AC3B-AA37-71580D71B5E8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2A3DAA-E3C9-AE44-EA00-FE2BE249A4E0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C3ACD2-613E-5B74-5ED8-C80D214A15DC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3D807A4-FA60-865A-40CF-70CAE162038D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4BB7EE21-94AA-E65F-2C3F-DA872A32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09" y="418755"/>
            <a:ext cx="3705691" cy="2853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C4C325-C672-025B-FAB2-21BF093A2087}"/>
              </a:ext>
            </a:extLst>
          </p:cNvPr>
          <p:cNvSpPr txBox="1"/>
          <p:nvPr/>
        </p:nvSpPr>
        <p:spPr>
          <a:xfrm>
            <a:off x="698435" y="927658"/>
            <a:ext cx="7848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X: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 &lt; c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(where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round,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capacity round):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x+1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r-1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….  	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5891A-BD6D-66EA-A6A7-986F7D1EB14B}"/>
              </a:ext>
            </a:extLst>
          </p:cNvPr>
          <p:cNvSpPr txBox="1"/>
          <p:nvPr/>
        </p:nvSpPr>
        <p:spPr>
          <a:xfrm>
            <a:off x="727270" y="4869036"/>
            <a:ext cx="26950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Z: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 &lt; (r – w) 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….    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91D11-186A-8265-1075-49E34869D69A}"/>
              </a:ext>
            </a:extLst>
          </p:cNvPr>
          <p:cNvSpPr txBox="1"/>
          <p:nvPr/>
        </p:nvSpPr>
        <p:spPr>
          <a:xfrm>
            <a:off x="785147" y="2830885"/>
            <a:ext cx="1286103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1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 –w) &lt; c &lt; r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5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x+1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…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2857A0A-D114-C8DE-7560-DB9DB290076A}"/>
              </a:ext>
            </a:extLst>
          </p:cNvPr>
          <p:cNvSpPr/>
          <p:nvPr/>
        </p:nvSpPr>
        <p:spPr>
          <a:xfrm rot="5400000">
            <a:off x="1555884" y="914636"/>
            <a:ext cx="105947" cy="164679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6F2E16D3-CBF4-E7FF-FF5B-AFA4AB1DBEF9}"/>
              </a:ext>
            </a:extLst>
          </p:cNvPr>
          <p:cNvSpPr/>
          <p:nvPr/>
        </p:nvSpPr>
        <p:spPr>
          <a:xfrm rot="16200000">
            <a:off x="2203198" y="2167872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DCF35-58CE-0A35-0462-69FAB9BBE1DB}"/>
              </a:ext>
            </a:extLst>
          </p:cNvPr>
          <p:cNvSpPr txBox="1"/>
          <p:nvPr/>
        </p:nvSpPr>
        <p:spPr>
          <a:xfrm>
            <a:off x="1429492" y="1374919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CA5400-47FD-B1FC-2865-A5DB9CB78E79}"/>
              </a:ext>
            </a:extLst>
          </p:cNvPr>
          <p:cNvSpPr txBox="1"/>
          <p:nvPr/>
        </p:nvSpPr>
        <p:spPr>
          <a:xfrm>
            <a:off x="2119063" y="2315076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E85FE-CD02-A88E-5A86-4BC434123B42}"/>
              </a:ext>
            </a:extLst>
          </p:cNvPr>
          <p:cNvSpPr txBox="1"/>
          <p:nvPr/>
        </p:nvSpPr>
        <p:spPr>
          <a:xfrm>
            <a:off x="2504197" y="2292404"/>
            <a:ext cx="26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window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4B0598E-9603-7397-0E5F-DF174F693557}"/>
              </a:ext>
            </a:extLst>
          </p:cNvPr>
          <p:cNvSpPr/>
          <p:nvPr/>
        </p:nvSpPr>
        <p:spPr>
          <a:xfrm rot="16200000">
            <a:off x="2164647" y="3840607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BFA05F-B23E-7A6E-DEF2-F82BF8B8A061}"/>
              </a:ext>
            </a:extLst>
          </p:cNvPr>
          <p:cNvSpPr txBox="1"/>
          <p:nvPr/>
        </p:nvSpPr>
        <p:spPr>
          <a:xfrm>
            <a:off x="2099004" y="3940894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EFA4C3-220B-6AF6-8EE4-09BC25DF3B12}"/>
              </a:ext>
            </a:extLst>
          </p:cNvPr>
          <p:cNvSpPr txBox="1"/>
          <p:nvPr/>
        </p:nvSpPr>
        <p:spPr>
          <a:xfrm>
            <a:off x="669094" y="4105961"/>
            <a:ext cx="194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 window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FAF2043E-9100-D022-7603-B95745B30132}"/>
              </a:ext>
            </a:extLst>
          </p:cNvPr>
          <p:cNvSpPr/>
          <p:nvPr/>
        </p:nvSpPr>
        <p:spPr>
          <a:xfrm rot="5400000">
            <a:off x="1511313" y="2851411"/>
            <a:ext cx="105947" cy="153076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3C3B7-85ED-746D-7C44-04BE9467147F}"/>
              </a:ext>
            </a:extLst>
          </p:cNvPr>
          <p:cNvSpPr txBox="1"/>
          <p:nvPr/>
        </p:nvSpPr>
        <p:spPr>
          <a:xfrm>
            <a:off x="1442936" y="3253678"/>
            <a:ext cx="39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16F1B8C0-10E6-BAE4-83EB-E24E4AFE44E3}"/>
              </a:ext>
            </a:extLst>
          </p:cNvPr>
          <p:cNvSpPr/>
          <p:nvPr/>
        </p:nvSpPr>
        <p:spPr>
          <a:xfrm rot="5400000">
            <a:off x="1965695" y="4836953"/>
            <a:ext cx="105947" cy="141728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70E3E84C-1353-9367-6BBF-422193BEADBE}"/>
              </a:ext>
            </a:extLst>
          </p:cNvPr>
          <p:cNvSpPr/>
          <p:nvPr/>
        </p:nvSpPr>
        <p:spPr>
          <a:xfrm rot="16200000">
            <a:off x="2478754" y="5797221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2F0B34-C619-18AF-958F-6F7F05F0B097}"/>
              </a:ext>
            </a:extLst>
          </p:cNvPr>
          <p:cNvSpPr txBox="1"/>
          <p:nvPr/>
        </p:nvSpPr>
        <p:spPr>
          <a:xfrm>
            <a:off x="1844153" y="5198224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136BFF-27E6-9BAA-078C-8E106E5C20DE}"/>
              </a:ext>
            </a:extLst>
          </p:cNvPr>
          <p:cNvSpPr txBox="1"/>
          <p:nvPr/>
        </p:nvSpPr>
        <p:spPr>
          <a:xfrm>
            <a:off x="2414871" y="5898217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7D9A6-EF29-2AEB-8805-9C84D82D37F4}"/>
              </a:ext>
            </a:extLst>
          </p:cNvPr>
          <p:cNvSpPr txBox="1"/>
          <p:nvPr/>
        </p:nvSpPr>
        <p:spPr>
          <a:xfrm>
            <a:off x="510423" y="5941030"/>
            <a:ext cx="423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window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488919-8DB0-7634-9BFF-92D497BBBD87}"/>
              </a:ext>
            </a:extLst>
          </p:cNvPr>
          <p:cNvCxnSpPr>
            <a:cxnSpLocks/>
          </p:cNvCxnSpPr>
          <p:nvPr/>
        </p:nvCxnSpPr>
        <p:spPr>
          <a:xfrm flipV="1">
            <a:off x="2689781" y="2171373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1096014-BFA9-252B-C095-58C938EE0D55}"/>
              </a:ext>
            </a:extLst>
          </p:cNvPr>
          <p:cNvCxnSpPr>
            <a:cxnSpLocks/>
          </p:cNvCxnSpPr>
          <p:nvPr/>
        </p:nvCxnSpPr>
        <p:spPr>
          <a:xfrm flipV="1">
            <a:off x="1642558" y="3945411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5DCBBD-FDB2-36C4-2EAC-34147B3D6311}"/>
              </a:ext>
            </a:extLst>
          </p:cNvPr>
          <p:cNvCxnSpPr>
            <a:cxnSpLocks/>
          </p:cNvCxnSpPr>
          <p:nvPr/>
        </p:nvCxnSpPr>
        <p:spPr>
          <a:xfrm flipV="1">
            <a:off x="929530" y="5839151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B3EB88-F0D3-EE78-C794-357488DADC9F}"/>
                  </a:ext>
                </a:extLst>
              </p:cNvPr>
              <p:cNvSpPr txBox="1"/>
              <p:nvPr/>
            </p:nvSpPr>
            <p:spPr>
              <a:xfrm>
                <a:off x="3482442" y="1705294"/>
                <a:ext cx="5297976" cy="638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prev_delv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B3EB88-F0D3-EE78-C794-357488DAD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442" y="1705294"/>
                <a:ext cx="5297976" cy="638893"/>
              </a:xfrm>
              <a:prstGeom prst="rect">
                <a:avLst/>
              </a:prstGeom>
              <a:blipFill>
                <a:blip r:embed="rId4"/>
                <a:stretch>
                  <a:fillRect l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08BEC8-BD18-4530-6CF3-DE0A25FF73CB}"/>
                  </a:ext>
                </a:extLst>
              </p:cNvPr>
              <p:cNvSpPr txBox="1"/>
              <p:nvPr/>
            </p:nvSpPr>
            <p:spPr>
              <a:xfrm>
                <a:off x="3578696" y="3668644"/>
                <a:ext cx="8229600" cy="61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prev_delv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−1−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08BEC8-BD18-4530-6CF3-DE0A25FF7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696" y="3668644"/>
                <a:ext cx="8229600" cy="616900"/>
              </a:xfrm>
              <a:prstGeom prst="rect">
                <a:avLst/>
              </a:prstGeom>
              <a:blipFill>
                <a:blip r:embed="rId5"/>
                <a:stretch>
                  <a:fillRect l="-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CFBF9A-2620-01DA-DDE6-C38D7F69F78E}"/>
                  </a:ext>
                </a:extLst>
              </p:cNvPr>
              <p:cNvSpPr txBox="1"/>
              <p:nvPr/>
            </p:nvSpPr>
            <p:spPr>
              <a:xfrm>
                <a:off x="3359887" y="5610616"/>
                <a:ext cx="7661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prev_delv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−1) 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CFBF9A-2620-01DA-DDE6-C38D7F69F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887" y="5610616"/>
                <a:ext cx="7661960" cy="369332"/>
              </a:xfrm>
              <a:prstGeom prst="rect">
                <a:avLst/>
              </a:prstGeom>
              <a:blipFill>
                <a:blip r:embed="rId6"/>
                <a:stretch>
                  <a:fillRect l="-66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261997E-0963-940F-2382-67D69471BFBD}"/>
              </a:ext>
            </a:extLst>
          </p:cNvPr>
          <p:cNvSpPr/>
          <p:nvPr/>
        </p:nvSpPr>
        <p:spPr>
          <a:xfrm>
            <a:off x="1085941" y="2735208"/>
            <a:ext cx="7790731" cy="45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8B2EBB9-B412-88CA-AA32-520DF042EF2B}"/>
              </a:ext>
            </a:extLst>
          </p:cNvPr>
          <p:cNvSpPr/>
          <p:nvPr/>
        </p:nvSpPr>
        <p:spPr>
          <a:xfrm>
            <a:off x="1230323" y="4857053"/>
            <a:ext cx="7790731" cy="45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4651987D-288B-1B04-C194-AD3F5194179D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F870024B-20EE-C528-1FEC-6766F2927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5992-DEB2-A374-CDB0-2D3E0B6A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8119F-6BEE-C13A-7FDD-2AD6B9A3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19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83C5F-475D-90A8-C2E1-83C41F7AED6B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Threshold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82D779-BCF8-EBD0-BFEE-B600E0EB6073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6BC68B1-30DB-05EC-DF41-8A9B5737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19" y="1606417"/>
            <a:ext cx="5191745" cy="467257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1B0030-DC60-B494-D645-59A175148E52}"/>
              </a:ext>
            </a:extLst>
          </p:cNvPr>
          <p:cNvCxnSpPr>
            <a:cxnSpLocks/>
          </p:cNvCxnSpPr>
          <p:nvPr/>
        </p:nvCxnSpPr>
        <p:spPr>
          <a:xfrm flipV="1">
            <a:off x="7965587" y="3219077"/>
            <a:ext cx="13020" cy="2305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346A6F54-165D-7450-A8F1-575FC8D84821}"/>
              </a:ext>
            </a:extLst>
          </p:cNvPr>
          <p:cNvSpPr/>
          <p:nvPr/>
        </p:nvSpPr>
        <p:spPr>
          <a:xfrm rot="5400000">
            <a:off x="7469170" y="5491817"/>
            <a:ext cx="58911" cy="933923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F8104-A707-F5D6-DF8A-D1B5DD5C97D9}"/>
              </a:ext>
            </a:extLst>
          </p:cNvPr>
          <p:cNvCxnSpPr/>
          <p:nvPr/>
        </p:nvCxnSpPr>
        <p:spPr>
          <a:xfrm flipH="1">
            <a:off x="6577190" y="3219077"/>
            <a:ext cx="140141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65D6954-6F68-1DE1-2554-63ABF0F0C3E2}"/>
              </a:ext>
            </a:extLst>
          </p:cNvPr>
          <p:cNvSpPr/>
          <p:nvPr/>
        </p:nvSpPr>
        <p:spPr>
          <a:xfrm>
            <a:off x="6398723" y="1606417"/>
            <a:ext cx="632942" cy="4265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4E4F01B-CD35-7EC2-45E1-68D33F8E520F}"/>
              </a:ext>
            </a:extLst>
          </p:cNvPr>
          <p:cNvSpPr/>
          <p:nvPr/>
        </p:nvSpPr>
        <p:spPr>
          <a:xfrm>
            <a:off x="7072607" y="1592769"/>
            <a:ext cx="1891894" cy="426596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E9D81B2-266E-73BA-9510-D16D8BF1DA4C}"/>
              </a:ext>
            </a:extLst>
          </p:cNvPr>
          <p:cNvSpPr/>
          <p:nvPr/>
        </p:nvSpPr>
        <p:spPr>
          <a:xfrm>
            <a:off x="9005443" y="1592769"/>
            <a:ext cx="1364778" cy="426596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C20606-0272-7618-2779-AA11B9A78EAC}"/>
              </a:ext>
            </a:extLst>
          </p:cNvPr>
          <p:cNvCxnSpPr/>
          <p:nvPr/>
        </p:nvCxnSpPr>
        <p:spPr>
          <a:xfrm>
            <a:off x="6398723" y="1606417"/>
            <a:ext cx="632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5F2472-F13E-78F5-39A1-13C50FFE3D2E}"/>
              </a:ext>
            </a:extLst>
          </p:cNvPr>
          <p:cNvCxnSpPr>
            <a:cxnSpLocks/>
          </p:cNvCxnSpPr>
          <p:nvPr/>
        </p:nvCxnSpPr>
        <p:spPr>
          <a:xfrm flipV="1">
            <a:off x="8964501" y="1592769"/>
            <a:ext cx="1405720" cy="1364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14CB147-0E1E-9233-58B9-876064B13EF0}"/>
              </a:ext>
            </a:extLst>
          </p:cNvPr>
          <p:cNvSpPr txBox="1"/>
          <p:nvPr/>
        </p:nvSpPr>
        <p:spPr>
          <a:xfrm>
            <a:off x="6449062" y="1134240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F6099D-EF5A-10D1-FB00-5ABFE817E009}"/>
              </a:ext>
            </a:extLst>
          </p:cNvPr>
          <p:cNvSpPr txBox="1"/>
          <p:nvPr/>
        </p:nvSpPr>
        <p:spPr>
          <a:xfrm>
            <a:off x="7698828" y="1137875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60F0B-1672-2174-B001-C4A8E50BB828}"/>
              </a:ext>
            </a:extLst>
          </p:cNvPr>
          <p:cNvSpPr txBox="1"/>
          <p:nvPr/>
        </p:nvSpPr>
        <p:spPr>
          <a:xfrm>
            <a:off x="9401230" y="1140186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Z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4968220-B820-976A-D4B8-562FAED48909}"/>
              </a:ext>
            </a:extLst>
          </p:cNvPr>
          <p:cNvSpPr/>
          <p:nvPr/>
        </p:nvSpPr>
        <p:spPr>
          <a:xfrm>
            <a:off x="925714" y="2916001"/>
            <a:ext cx="4527979" cy="1030113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Default threshold=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0.35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Pentagon 6">
            <a:extLst>
              <a:ext uri="{FF2B5EF4-FFF2-40B4-BE49-F238E27FC236}">
                <a16:creationId xmlns:a16="http://schemas.microsoft.com/office/drawing/2014/main" id="{C9C1BC89-2A42-264A-1EF4-4FB841905A86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Research with solid fill">
            <a:extLst>
              <a:ext uri="{FF2B5EF4-FFF2-40B4-BE49-F238E27FC236}">
                <a16:creationId xmlns:a16="http://schemas.microsoft.com/office/drawing/2014/main" id="{C0210249-5600-4AAF-CC6B-CE1BC2F2A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2" grpId="0"/>
      <p:bldP spid="43" grpId="0"/>
      <p:bldP spid="44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C9F4E-A30D-B393-2CD0-7087306A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F9940-7D6D-C26F-2BFC-D47BFD3D696E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D0BFF-4DCB-8EEE-1006-62238148EB0C}"/>
              </a:ext>
            </a:extLst>
          </p:cNvPr>
          <p:cNvSpPr txBox="1"/>
          <p:nvPr/>
        </p:nvSpPr>
        <p:spPr>
          <a:xfrm>
            <a:off x="1092200" y="1110624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C3D07F-D070-B1B1-53D1-86CD241BD46F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2B0391B-A218-DE49-052F-D027F1061FC0}"/>
              </a:ext>
            </a:extLst>
          </p:cNvPr>
          <p:cNvSpPr/>
          <p:nvPr/>
        </p:nvSpPr>
        <p:spPr>
          <a:xfrm>
            <a:off x="-2138" y="1139301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2A6181-4881-412D-FD9C-C66119CD4F85}"/>
              </a:ext>
            </a:extLst>
          </p:cNvPr>
          <p:cNvSpPr/>
          <p:nvPr/>
        </p:nvSpPr>
        <p:spPr>
          <a:xfrm>
            <a:off x="1113993" y="1139301"/>
            <a:ext cx="3120871" cy="4568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hought with solid fill">
            <a:extLst>
              <a:ext uri="{FF2B5EF4-FFF2-40B4-BE49-F238E27FC236}">
                <a16:creationId xmlns:a16="http://schemas.microsoft.com/office/drawing/2014/main" id="{9E2EC089-A33A-8CFF-F031-6DF4796F9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246738"/>
            <a:ext cx="369902" cy="369902"/>
          </a:xfrm>
          <a:prstGeom prst="rect">
            <a:avLst/>
          </a:prstGeom>
        </p:spPr>
      </p:pic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DE0EB59A-57A9-D344-3E6C-EF119FAE4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6382" y="2563534"/>
            <a:ext cx="457200" cy="457200"/>
          </a:xfrm>
          <a:prstGeom prst="rect">
            <a:avLst/>
          </a:prstGeom>
        </p:spPr>
      </p:pic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8467D39C-AB37-E673-0C96-542033374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B660F806-7569-5EE2-4D67-54B5A75C2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96" y="4117134"/>
            <a:ext cx="393041" cy="393041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F53CEBCC-6569-06CE-2156-CC27A397E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7D897F33-168E-1415-B553-7B5B34581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0104 0.1101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11019 L -0.00157 0.1939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19398 L -0.00104 0.426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42639 L 0.00026 0.532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52662 L 0.00078 0.62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625 L 3.125E-6 3.7037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203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3B11-ED60-E52F-873A-E013BD6A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19317-DBAD-72E5-CDA2-7DB6A3DC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20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44E9-69FE-E6D5-0768-D15B4F084D48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Number of Bins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CDCB13-5460-B70D-D2B0-E087C18C0200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A7D3F21-1F3C-3C7A-6098-03C5073A929D}"/>
              </a:ext>
            </a:extLst>
          </p:cNvPr>
          <p:cNvSpPr txBox="1"/>
          <p:nvPr/>
        </p:nvSpPr>
        <p:spPr>
          <a:xfrm>
            <a:off x="188109" y="1072634"/>
            <a:ext cx="6694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effectLst/>
                <a:latin typeface="Calibri" panose="020F0502020204030204" pitchFamily="34" charset="0"/>
              </a:rPr>
              <a:t>number of bins = window bins + extra bins</a:t>
            </a:r>
            <a:endParaRPr 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C3FBF-0622-61A9-1309-47F361814796}"/>
              </a:ext>
            </a:extLst>
          </p:cNvPr>
          <p:cNvGrpSpPr/>
          <p:nvPr/>
        </p:nvGrpSpPr>
        <p:grpSpPr>
          <a:xfrm>
            <a:off x="6168554" y="2796675"/>
            <a:ext cx="5684574" cy="578521"/>
            <a:chOff x="3408713" y="3958641"/>
            <a:chExt cx="6350142" cy="578521"/>
          </a:xfrm>
          <a:solidFill>
            <a:schemeClr val="accent1">
              <a:lumMod val="60000"/>
              <a:lumOff val="40000"/>
            </a:schemeClr>
          </a:solidFill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F89E92-0625-C2EF-B5F1-5727EFAA11B5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Process 166">
              <a:extLst>
                <a:ext uri="{FF2B5EF4-FFF2-40B4-BE49-F238E27FC236}">
                  <a16:creationId xmlns:a16="http://schemas.microsoft.com/office/drawing/2014/main" id="{13D3B273-5F00-35A2-2A04-7D93932C2C4E}"/>
                </a:ext>
              </a:extLst>
            </p:cNvPr>
            <p:cNvSpPr/>
            <p:nvPr/>
          </p:nvSpPr>
          <p:spPr>
            <a:xfrm>
              <a:off x="3408713" y="3958641"/>
              <a:ext cx="6350142" cy="556450"/>
            </a:xfrm>
            <a:prstGeom prst="flowChartProcess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70C0009-93DF-0E1D-F259-49BD1688D144}"/>
                </a:ext>
              </a:extLst>
            </p:cNvPr>
            <p:cNvCxnSpPr>
              <a:cxnSpLocks/>
            </p:cNvCxnSpPr>
            <p:nvPr/>
          </p:nvCxnSpPr>
          <p:spPr>
            <a:xfrm>
              <a:off x="4024183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83FD25-40F2-D427-98E9-2DFB08B16EAB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025F20-B0F8-5E29-90E9-E33136B72392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B2E4B5-A713-8EB6-3DDF-AF4E5E0EEE27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4661A0-3AB7-6D17-6ACB-694F3A73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59FFA9-5D5B-DB0F-7C15-AE5D7C5CDB4A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8AE994-0ADB-7C7B-4CE2-12F76DD5F83C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4FC6E4-890E-E388-0ED5-8BC9EF858A27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E3D500-1C96-900C-83E3-6ED142EE4D70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eft Bracket 43">
            <a:extLst>
              <a:ext uri="{FF2B5EF4-FFF2-40B4-BE49-F238E27FC236}">
                <a16:creationId xmlns:a16="http://schemas.microsoft.com/office/drawing/2014/main" id="{C1574453-9169-7F88-D492-D4C5B78330F7}"/>
              </a:ext>
            </a:extLst>
          </p:cNvPr>
          <p:cNvSpPr/>
          <p:nvPr/>
        </p:nvSpPr>
        <p:spPr>
          <a:xfrm rot="16200000">
            <a:off x="8928051" y="631821"/>
            <a:ext cx="171959" cy="5678194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31015-8C59-576E-FB78-025993EB9274}"/>
              </a:ext>
            </a:extLst>
          </p:cNvPr>
          <p:cNvSpPr txBox="1"/>
          <p:nvPr/>
        </p:nvSpPr>
        <p:spPr>
          <a:xfrm>
            <a:off x="8476719" y="3582969"/>
            <a:ext cx="183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Curr </a:t>
            </a:r>
            <a:r>
              <a:rPr lang="en-US" sz="2400" b="0" i="0" u="none" strike="noStrike" dirty="0" err="1">
                <a:effectLst/>
                <a:latin typeface="Calibri" panose="020F0502020204030204" pitchFamily="34" charset="0"/>
              </a:rPr>
              <a:t>delv</a:t>
            </a:r>
            <a:endParaRPr lang="en-US" sz="2400" dirty="0"/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D3D49288-56D0-7AD6-A1E5-2AF0F1ADB5E3}"/>
              </a:ext>
            </a:extLst>
          </p:cNvPr>
          <p:cNvSpPr/>
          <p:nvPr/>
        </p:nvSpPr>
        <p:spPr>
          <a:xfrm>
            <a:off x="7497636" y="4106199"/>
            <a:ext cx="4227683" cy="971370"/>
          </a:xfrm>
          <a:prstGeom prst="lef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RTT</a:t>
            </a:r>
            <a:endParaRPr lang="en-US" dirty="0"/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9391A3B2-17F4-810A-16A3-DF22491413AD}"/>
              </a:ext>
            </a:extLst>
          </p:cNvPr>
          <p:cNvSpPr/>
          <p:nvPr/>
        </p:nvSpPr>
        <p:spPr>
          <a:xfrm rot="16200000">
            <a:off x="4572559" y="1666807"/>
            <a:ext cx="171959" cy="5678194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62F49B-4EA2-7CBD-DB2D-219BDFB24705}"/>
              </a:ext>
            </a:extLst>
          </p:cNvPr>
          <p:cNvSpPr txBox="1"/>
          <p:nvPr/>
        </p:nvSpPr>
        <p:spPr>
          <a:xfrm>
            <a:off x="4135014" y="4578401"/>
            <a:ext cx="183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</a:rPr>
              <a:t>p</a:t>
            </a:r>
            <a:r>
              <a:rPr lang="en-US" sz="2400" b="0" i="0" u="none" strike="noStrike" dirty="0" err="1">
                <a:effectLst/>
                <a:latin typeface="Calibri" panose="020F0502020204030204" pitchFamily="34" charset="0"/>
              </a:rPr>
              <a:t>rev</a:t>
            </a: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Calibri" panose="020F0502020204030204" pitchFamily="34" charset="0"/>
              </a:rPr>
              <a:t>delv</a:t>
            </a:r>
            <a:endParaRPr lang="en-US" sz="2400" dirty="0"/>
          </a:p>
        </p:txBody>
      </p:sp>
      <p:pic>
        <p:nvPicPr>
          <p:cNvPr id="52" name="Graphic 51" descr="Help with solid fill">
            <a:extLst>
              <a:ext uri="{FF2B5EF4-FFF2-40B4-BE49-F238E27FC236}">
                <a16:creationId xmlns:a16="http://schemas.microsoft.com/office/drawing/2014/main" id="{4D440EB9-BA96-6803-9481-95C5DEFC7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352" y="1859460"/>
            <a:ext cx="914400" cy="914400"/>
          </a:xfrm>
          <a:prstGeom prst="rect">
            <a:avLst/>
          </a:prstGeom>
        </p:spPr>
      </p:pic>
      <p:pic>
        <p:nvPicPr>
          <p:cNvPr id="53" name="Graphic 52" descr="Help with solid fill">
            <a:extLst>
              <a:ext uri="{FF2B5EF4-FFF2-40B4-BE49-F238E27FC236}">
                <a16:creationId xmlns:a16="http://schemas.microsoft.com/office/drawing/2014/main" id="{2C5B224B-6B01-BA4A-99ED-A48CEB5C6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2892" y="1907702"/>
            <a:ext cx="914400" cy="914400"/>
          </a:xfrm>
          <a:prstGeom prst="rect">
            <a:avLst/>
          </a:prstGeom>
        </p:spPr>
      </p:pic>
      <p:pic>
        <p:nvPicPr>
          <p:cNvPr id="57" name="Graphic 56" descr="Exclamation mark with solid fill">
            <a:extLst>
              <a:ext uri="{FF2B5EF4-FFF2-40B4-BE49-F238E27FC236}">
                <a16:creationId xmlns:a16="http://schemas.microsoft.com/office/drawing/2014/main" id="{2A08B8C2-06D3-29EF-9D4F-CA2F2D813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9419" y="2850434"/>
            <a:ext cx="577347" cy="577347"/>
          </a:xfrm>
          <a:prstGeom prst="rect">
            <a:avLst/>
          </a:prstGeom>
        </p:spPr>
      </p:pic>
      <p:pic>
        <p:nvPicPr>
          <p:cNvPr id="71" name="Graphic 70" descr="Exclamation mark with solid fill">
            <a:extLst>
              <a:ext uri="{FF2B5EF4-FFF2-40B4-BE49-F238E27FC236}">
                <a16:creationId xmlns:a16="http://schemas.microsoft.com/office/drawing/2014/main" id="{7F1DCF90-43C0-4880-CA28-6B725018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6155" y="2818416"/>
            <a:ext cx="577347" cy="577347"/>
          </a:xfrm>
          <a:prstGeom prst="rect">
            <a:avLst/>
          </a:prstGeom>
        </p:spPr>
      </p:pic>
      <p:pic>
        <p:nvPicPr>
          <p:cNvPr id="72" name="Graphic 71" descr="Exclamation mark with solid fill">
            <a:extLst>
              <a:ext uri="{FF2B5EF4-FFF2-40B4-BE49-F238E27FC236}">
                <a16:creationId xmlns:a16="http://schemas.microsoft.com/office/drawing/2014/main" id="{F4FFFE19-AAEC-9BA2-D379-649AE8B0A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8544" y="2834105"/>
            <a:ext cx="577347" cy="577347"/>
          </a:xfrm>
          <a:prstGeom prst="rect">
            <a:avLst/>
          </a:prstGeom>
        </p:spPr>
      </p:pic>
      <p:pic>
        <p:nvPicPr>
          <p:cNvPr id="73" name="Graphic 72" descr="Exclamation mark with solid fill">
            <a:extLst>
              <a:ext uri="{FF2B5EF4-FFF2-40B4-BE49-F238E27FC236}">
                <a16:creationId xmlns:a16="http://schemas.microsoft.com/office/drawing/2014/main" id="{0653054F-8813-AFB2-513E-9BDCFD620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2849" y="2821874"/>
            <a:ext cx="577347" cy="577347"/>
          </a:xfrm>
          <a:prstGeom prst="rect">
            <a:avLst/>
          </a:prstGeom>
        </p:spPr>
      </p:pic>
      <p:pic>
        <p:nvPicPr>
          <p:cNvPr id="74" name="Graphic 73" descr="Exclamation mark with solid fill">
            <a:extLst>
              <a:ext uri="{FF2B5EF4-FFF2-40B4-BE49-F238E27FC236}">
                <a16:creationId xmlns:a16="http://schemas.microsoft.com/office/drawing/2014/main" id="{42A71418-BC31-3967-0549-0A4223C6B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3823" y="2806678"/>
            <a:ext cx="577347" cy="57734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98A6C30-1DA0-02E6-7E24-64661D8009DA}"/>
              </a:ext>
            </a:extLst>
          </p:cNvPr>
          <p:cNvGrpSpPr/>
          <p:nvPr/>
        </p:nvGrpSpPr>
        <p:grpSpPr>
          <a:xfrm>
            <a:off x="1686154" y="2796415"/>
            <a:ext cx="4490995" cy="578521"/>
            <a:chOff x="4742038" y="3958641"/>
            <a:chExt cx="5016816" cy="578521"/>
          </a:xfrm>
          <a:solidFill>
            <a:schemeClr val="accent2">
              <a:lumMod val="60000"/>
              <a:lumOff val="40000"/>
            </a:schemeClr>
          </a:solidFill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A601B52-08E7-AF6F-2848-0EAB74ED1D5A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Flowchart: Process 166">
              <a:extLst>
                <a:ext uri="{FF2B5EF4-FFF2-40B4-BE49-F238E27FC236}">
                  <a16:creationId xmlns:a16="http://schemas.microsoft.com/office/drawing/2014/main" id="{842C7AC2-433D-DE64-7FC9-7B9A1A9ED95D}"/>
                </a:ext>
              </a:extLst>
            </p:cNvPr>
            <p:cNvSpPr/>
            <p:nvPr/>
          </p:nvSpPr>
          <p:spPr>
            <a:xfrm>
              <a:off x="4742038" y="3958641"/>
              <a:ext cx="5016816" cy="556450"/>
            </a:xfrm>
            <a:prstGeom prst="flowChartProcess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0C6DFFA-D459-93CB-5D16-840B518EEC79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7059A2D-9C35-3F20-8BEE-89E979743F06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5F397D2-C831-E69A-6E28-AC38D803BA42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BAADCD9-C99B-E2EB-00F6-CA0E323F879B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6F5D79C-51EF-30A2-618E-E6532B376A7A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A10C05-6D07-4B32-B2B4-37570470BAD5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E0D698D-B1FD-CC0F-0C3B-C3C7F2718C3F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DD8A0D2-4608-1BD0-1A98-3520F1DF82E6}"/>
              </a:ext>
            </a:extLst>
          </p:cNvPr>
          <p:cNvGrpSpPr/>
          <p:nvPr/>
        </p:nvGrpSpPr>
        <p:grpSpPr>
          <a:xfrm>
            <a:off x="1159399" y="1543127"/>
            <a:ext cx="4583085" cy="578521"/>
            <a:chOff x="4024183" y="3958641"/>
            <a:chExt cx="5119687" cy="578521"/>
          </a:xfrm>
          <a:solidFill>
            <a:schemeClr val="accent2">
              <a:lumMod val="60000"/>
              <a:lumOff val="40000"/>
            </a:schemeClr>
          </a:solidFill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C71A87C-9849-786D-4E39-3163833F363B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775D6EE-449F-88F0-3DA6-A5F0A9DE4C27}"/>
                </a:ext>
              </a:extLst>
            </p:cNvPr>
            <p:cNvCxnSpPr>
              <a:cxnSpLocks/>
            </p:cNvCxnSpPr>
            <p:nvPr/>
          </p:nvCxnSpPr>
          <p:spPr>
            <a:xfrm>
              <a:off x="4024183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9BBC581-1C49-99C1-F60F-9048FDBC8CDD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9A1621B-877F-F3EE-E9B6-C77A57621DF1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5C33C6-38C1-C21A-30FE-537C7A5A3342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71E3415-6B71-65C3-17F2-0E9BB7C6F99E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59C44A3-AEAF-AFCD-5944-CD77D73387C4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90CCDE6-9F46-9332-38F3-B794F64B28D1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0EBE19C-83E6-2219-929B-A0BE17CAD171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883847C-81FE-D5DD-2AB2-0C435AB37426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B46878DF-357B-1547-77CD-31348D2E522A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DEDC9737-463C-E1AD-5C47-01390D71C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7" grpId="0" animBg="1"/>
      <p:bldP spid="48" grpId="0" animBg="1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A19EC-A813-FF47-0D78-2154537DB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1F8B62-B8BC-FD95-A38B-EDD2C7D0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21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CABC0-BE11-B4B4-BCD9-57412C36AA45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Number of Bins: Window Bins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EEEFEB3-03B9-A9E5-3787-32427F80B356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323B8CD-A786-FEEE-5204-14A0696D8742}"/>
              </a:ext>
            </a:extLst>
          </p:cNvPr>
          <p:cNvGrpSpPr/>
          <p:nvPr/>
        </p:nvGrpSpPr>
        <p:grpSpPr>
          <a:xfrm>
            <a:off x="1159399" y="1953945"/>
            <a:ext cx="4583085" cy="578521"/>
            <a:chOff x="4024183" y="3958641"/>
            <a:chExt cx="5119687" cy="578521"/>
          </a:xfrm>
          <a:solidFill>
            <a:schemeClr val="accent2">
              <a:lumMod val="60000"/>
              <a:lumOff val="40000"/>
            </a:schemeClr>
          </a:solidFill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4F9D8C0-63EF-42C1-A9A0-FE558A96F146}"/>
                </a:ext>
              </a:extLst>
            </p:cNvPr>
            <p:cNvCxnSpPr>
              <a:cxnSpLocks/>
            </p:cNvCxnSpPr>
            <p:nvPr/>
          </p:nvCxnSpPr>
          <p:spPr>
            <a:xfrm>
              <a:off x="6639315" y="3958641"/>
              <a:ext cx="0" cy="55245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7C79383-5345-8A78-1938-CED04F57EA18}"/>
                </a:ext>
              </a:extLst>
            </p:cNvPr>
            <p:cNvCxnSpPr>
              <a:cxnSpLocks/>
            </p:cNvCxnSpPr>
            <p:nvPr/>
          </p:nvCxnSpPr>
          <p:spPr>
            <a:xfrm>
              <a:off x="4024183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09A9B1D-DA22-5C93-DC02-3CB65EC7E9FE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66E4BF7-B0FE-C6CE-67DB-7DC644442A41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4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50FEB78-F45A-C05B-9F0B-B6E70D923625}"/>
                </a:ext>
              </a:extLst>
            </p:cNvPr>
            <p:cNvCxnSpPr>
              <a:cxnSpLocks/>
            </p:cNvCxnSpPr>
            <p:nvPr/>
          </p:nvCxnSpPr>
          <p:spPr>
            <a:xfrm>
              <a:off x="5965695" y="3984712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A635C9-2B7F-7D3A-65A0-90B83FA8DF60}"/>
                </a:ext>
              </a:extLst>
            </p:cNvPr>
            <p:cNvCxnSpPr>
              <a:cxnSpLocks/>
            </p:cNvCxnSpPr>
            <p:nvPr/>
          </p:nvCxnSpPr>
          <p:spPr>
            <a:xfrm>
              <a:off x="7254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916E036-E0A8-6ACA-78AB-88E7BC23D85B}"/>
                </a:ext>
              </a:extLst>
            </p:cNvPr>
            <p:cNvCxnSpPr>
              <a:cxnSpLocks/>
            </p:cNvCxnSpPr>
            <p:nvPr/>
          </p:nvCxnSpPr>
          <p:spPr>
            <a:xfrm>
              <a:off x="7889745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E3207DA-B160-029E-15C6-CC8D33FE789F}"/>
                </a:ext>
              </a:extLst>
            </p:cNvPr>
            <p:cNvCxnSpPr>
              <a:cxnSpLocks/>
            </p:cNvCxnSpPr>
            <p:nvPr/>
          </p:nvCxnSpPr>
          <p:spPr>
            <a:xfrm>
              <a:off x="854062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B4B99AF-6472-9E20-4C37-3A16C81E6578}"/>
                </a:ext>
              </a:extLst>
            </p:cNvPr>
            <p:cNvCxnSpPr>
              <a:cxnSpLocks/>
            </p:cNvCxnSpPr>
            <p:nvPr/>
          </p:nvCxnSpPr>
          <p:spPr>
            <a:xfrm>
              <a:off x="9143870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9EA681C-10E0-1218-607A-A475A6CB9D8A}"/>
                </a:ext>
              </a:extLst>
            </p:cNvPr>
            <p:cNvCxnSpPr>
              <a:cxnSpLocks/>
            </p:cNvCxnSpPr>
            <p:nvPr/>
          </p:nvCxnSpPr>
          <p:spPr>
            <a:xfrm>
              <a:off x="6583784" y="3981469"/>
              <a:ext cx="0" cy="55245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4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3A9DC304-8C94-8C85-CF5C-FA210714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3" y="2124025"/>
            <a:ext cx="2797490" cy="23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A6F52D2-4247-B0F0-C502-46A757B8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53" y="2124025"/>
            <a:ext cx="2865484" cy="23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D0F558F-2D9E-FC45-A60B-06781D4C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48" y="2124024"/>
            <a:ext cx="2865484" cy="23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535508-A7C9-B17B-A330-0986F9C079ED}"/>
              </a:ext>
            </a:extLst>
          </p:cNvPr>
          <p:cNvSpPr txBox="1"/>
          <p:nvPr/>
        </p:nvSpPr>
        <p:spPr>
          <a:xfrm>
            <a:off x="1213241" y="1560078"/>
            <a:ext cx="23411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 err="1"/>
              <a:t>Viasat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EF226-CB9F-D286-2194-12DA2F97A686}"/>
              </a:ext>
            </a:extLst>
          </p:cNvPr>
          <p:cNvSpPr txBox="1"/>
          <p:nvPr/>
        </p:nvSpPr>
        <p:spPr>
          <a:xfrm>
            <a:off x="4492902" y="1587801"/>
            <a:ext cx="23411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/>
              <a:t>Starlink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80E50-06A6-24D0-36C1-E7143E12F2C4}"/>
              </a:ext>
            </a:extLst>
          </p:cNvPr>
          <p:cNvSpPr txBox="1"/>
          <p:nvPr/>
        </p:nvSpPr>
        <p:spPr>
          <a:xfrm>
            <a:off x="7627041" y="1560077"/>
            <a:ext cx="23411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/>
              <a:t>4G LTE</a:t>
            </a:r>
          </a:p>
        </p:txBody>
      </p:sp>
      <p:sp>
        <p:nvSpPr>
          <p:cNvPr id="14" name="Connector 13">
            <a:extLst>
              <a:ext uri="{FF2B5EF4-FFF2-40B4-BE49-F238E27FC236}">
                <a16:creationId xmlns:a16="http://schemas.microsoft.com/office/drawing/2014/main" id="{6BCF2E4E-6025-1764-A0BD-A3E551BFAA46}"/>
              </a:ext>
            </a:extLst>
          </p:cNvPr>
          <p:cNvSpPr/>
          <p:nvPr/>
        </p:nvSpPr>
        <p:spPr>
          <a:xfrm>
            <a:off x="1525044" y="1913636"/>
            <a:ext cx="371060" cy="2527060"/>
          </a:xfrm>
          <a:prstGeom prst="flowChartConnector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>
            <a:extLst>
              <a:ext uri="{FF2B5EF4-FFF2-40B4-BE49-F238E27FC236}">
                <a16:creationId xmlns:a16="http://schemas.microsoft.com/office/drawing/2014/main" id="{27D6EC07-A4AA-E054-72CA-F4252D5846DE}"/>
              </a:ext>
            </a:extLst>
          </p:cNvPr>
          <p:cNvSpPr/>
          <p:nvPr/>
        </p:nvSpPr>
        <p:spPr>
          <a:xfrm>
            <a:off x="4775098" y="1976773"/>
            <a:ext cx="371060" cy="2527060"/>
          </a:xfrm>
          <a:prstGeom prst="flowChartConnector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nector 15">
            <a:extLst>
              <a:ext uri="{FF2B5EF4-FFF2-40B4-BE49-F238E27FC236}">
                <a16:creationId xmlns:a16="http://schemas.microsoft.com/office/drawing/2014/main" id="{312A5A2F-0F88-AAE6-1964-3D46553E84BC}"/>
              </a:ext>
            </a:extLst>
          </p:cNvPr>
          <p:cNvSpPr/>
          <p:nvPr/>
        </p:nvSpPr>
        <p:spPr>
          <a:xfrm>
            <a:off x="7965005" y="1953392"/>
            <a:ext cx="371060" cy="2527060"/>
          </a:xfrm>
          <a:prstGeom prst="flowChartConnector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CF5A43-FA7E-0262-FFF2-ECC59E972182}"/>
              </a:ext>
            </a:extLst>
          </p:cNvPr>
          <p:cNvSpPr txBox="1"/>
          <p:nvPr/>
        </p:nvSpPr>
        <p:spPr>
          <a:xfrm>
            <a:off x="4385187" y="5198751"/>
            <a:ext cx="3166675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/>
              <a:t>Window Bins = 10</a:t>
            </a: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D32D4084-3B1C-EC87-407B-50BF436ACE01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Research with solid fill">
            <a:extLst>
              <a:ext uri="{FF2B5EF4-FFF2-40B4-BE49-F238E27FC236}">
                <a16:creationId xmlns:a16="http://schemas.microsoft.com/office/drawing/2014/main" id="{2190DC1F-273A-EE47-8D28-20700FC07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F0626-2E5C-A8CB-A57D-7ADA723BF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569B1-A765-99DB-77A1-36BFC88C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22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C40E5-16D5-0A08-3CE9-89B6D5A05EFB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Number of Bins: Extra Bins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9CC486-E4E9-1D33-E606-572FB818F0DB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580FF77-4DC0-7892-84E6-FD2E74D61A1E}"/>
              </a:ext>
            </a:extLst>
          </p:cNvPr>
          <p:cNvSpPr txBox="1"/>
          <p:nvPr/>
        </p:nvSpPr>
        <p:spPr>
          <a:xfrm>
            <a:off x="610948" y="1835506"/>
            <a:ext cx="98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 Bins = </a:t>
            </a:r>
            <a:r>
              <a:rPr lang="en-US" sz="2400" dirty="0" err="1"/>
              <a:t>max_RTT</a:t>
            </a:r>
            <a:r>
              <a:rPr lang="en-US" sz="2400" dirty="0"/>
              <a:t> / bin duration =  (</a:t>
            </a:r>
            <a:r>
              <a:rPr lang="en-US" sz="2400" dirty="0" err="1"/>
              <a:t>max_RTT</a:t>
            </a:r>
            <a:r>
              <a:rPr lang="en-US" sz="2400" dirty="0"/>
              <a:t> / </a:t>
            </a:r>
            <a:r>
              <a:rPr lang="en-US" sz="2400" dirty="0" err="1"/>
              <a:t>initial_RTT</a:t>
            </a:r>
            <a:r>
              <a:rPr lang="en-US" sz="2400" dirty="0"/>
              <a:t>) ×  10 / 3.5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8D31FF-F5B1-7DB0-3957-69DC90B9088E}"/>
              </a:ext>
            </a:extLst>
          </p:cNvPr>
          <p:cNvSpPr/>
          <p:nvPr/>
        </p:nvSpPr>
        <p:spPr>
          <a:xfrm>
            <a:off x="642545" y="1838919"/>
            <a:ext cx="1283369" cy="4826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B6985C7-7314-AEE1-3B8E-56BEFFBC8C8F}"/>
              </a:ext>
            </a:extLst>
          </p:cNvPr>
          <p:cNvSpPr/>
          <p:nvPr/>
        </p:nvSpPr>
        <p:spPr>
          <a:xfrm>
            <a:off x="5415559" y="1841643"/>
            <a:ext cx="2991852" cy="4826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6CFC10-37C8-8BFD-E948-C16919E4F0D6}"/>
              </a:ext>
            </a:extLst>
          </p:cNvPr>
          <p:cNvSpPr txBox="1"/>
          <p:nvPr/>
        </p:nvSpPr>
        <p:spPr>
          <a:xfrm>
            <a:off x="642545" y="1210371"/>
            <a:ext cx="98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bin duration = window size / window bins = (3.5 × </a:t>
            </a:r>
            <a:r>
              <a:rPr lang="en-US" sz="2400" dirty="0" err="1"/>
              <a:t>initial_RTT</a:t>
            </a:r>
            <a:r>
              <a:rPr lang="en-US" sz="2400" dirty="0"/>
              <a:t>) /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3D4D4-608F-8B54-7587-ECB3155D1FC6}"/>
              </a:ext>
            </a:extLst>
          </p:cNvPr>
          <p:cNvSpPr txBox="1"/>
          <p:nvPr/>
        </p:nvSpPr>
        <p:spPr>
          <a:xfrm>
            <a:off x="5375883" y="1832271"/>
            <a:ext cx="307120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max_RTT</a:t>
            </a:r>
            <a:r>
              <a:rPr lang="en-US" sz="2400" dirty="0"/>
              <a:t> / </a:t>
            </a:r>
            <a:r>
              <a:rPr lang="en-US" sz="2400" dirty="0" err="1"/>
              <a:t>initial_RTT</a:t>
            </a:r>
            <a:r>
              <a:rPr lang="en-US" sz="2400" dirty="0"/>
              <a:t>)</a:t>
            </a:r>
          </a:p>
        </p:txBody>
      </p:sp>
      <p:pic>
        <p:nvPicPr>
          <p:cNvPr id="23" name="Picture 22" descr="A graph with orange lines&#10;&#10;Description automatically generated">
            <a:extLst>
              <a:ext uri="{FF2B5EF4-FFF2-40B4-BE49-F238E27FC236}">
                <a16:creationId xmlns:a16="http://schemas.microsoft.com/office/drawing/2014/main" id="{F3ED5B29-71BD-5BC4-63E6-99F186B41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6" y="1621158"/>
            <a:ext cx="3218221" cy="2468880"/>
          </a:xfrm>
          <a:prstGeom prst="rect">
            <a:avLst/>
          </a:prstGeom>
        </p:spPr>
      </p:pic>
      <p:pic>
        <p:nvPicPr>
          <p:cNvPr id="24" name="Picture 23" descr="A graph with orange line&#10;&#10;Description automatically generated">
            <a:extLst>
              <a:ext uri="{FF2B5EF4-FFF2-40B4-BE49-F238E27FC236}">
                <a16:creationId xmlns:a16="http://schemas.microsoft.com/office/drawing/2014/main" id="{AAABB276-6826-4950-D7C8-00B776295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69" y="1589074"/>
            <a:ext cx="3218221" cy="2468880"/>
          </a:xfrm>
          <a:prstGeom prst="rect">
            <a:avLst/>
          </a:prstGeom>
        </p:spPr>
      </p:pic>
      <p:pic>
        <p:nvPicPr>
          <p:cNvPr id="25" name="Picture 24" descr="A line graph with orange dots&#10;&#10;Description automatically generated">
            <a:extLst>
              <a:ext uri="{FF2B5EF4-FFF2-40B4-BE49-F238E27FC236}">
                <a16:creationId xmlns:a16="http://schemas.microsoft.com/office/drawing/2014/main" id="{31DCF2A5-A193-E328-338C-FC687EF60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704" y="1573032"/>
            <a:ext cx="3218221" cy="24688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D4F8D8C-4C28-E835-71EC-0542811C40F4}"/>
              </a:ext>
            </a:extLst>
          </p:cNvPr>
          <p:cNvSpPr txBox="1"/>
          <p:nvPr/>
        </p:nvSpPr>
        <p:spPr>
          <a:xfrm>
            <a:off x="1243287" y="1064329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Viasat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1FBA69-13B6-DBCC-15E6-0401D7C30A8A}"/>
              </a:ext>
            </a:extLst>
          </p:cNvPr>
          <p:cNvSpPr txBox="1"/>
          <p:nvPr/>
        </p:nvSpPr>
        <p:spPr>
          <a:xfrm>
            <a:off x="5356637" y="1014307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Starlink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189881-0EB0-74F7-DDA5-63205A33837A}"/>
              </a:ext>
            </a:extLst>
          </p:cNvPr>
          <p:cNvSpPr txBox="1"/>
          <p:nvPr/>
        </p:nvSpPr>
        <p:spPr>
          <a:xfrm>
            <a:off x="9400254" y="1066283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D6AF1A-ADCC-C52F-D51C-7D8FA102A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93" y="4394290"/>
            <a:ext cx="3246120" cy="2468880"/>
          </a:xfrm>
          <a:prstGeom prst="rect">
            <a:avLst/>
          </a:prstGeom>
        </p:spPr>
      </p:pic>
      <p:pic>
        <p:nvPicPr>
          <p:cNvPr id="30" name="Picture 29" descr="A graph with green lines&#10;&#10;Description automatically generated">
            <a:extLst>
              <a:ext uri="{FF2B5EF4-FFF2-40B4-BE49-F238E27FC236}">
                <a16:creationId xmlns:a16="http://schemas.microsoft.com/office/drawing/2014/main" id="{4300D67A-2B10-E4AC-46FF-380DCE5D2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354" y="4394290"/>
            <a:ext cx="3238917" cy="2468880"/>
          </a:xfrm>
          <a:prstGeom prst="rect">
            <a:avLst/>
          </a:prstGeom>
        </p:spPr>
      </p:pic>
      <p:pic>
        <p:nvPicPr>
          <p:cNvPr id="31" name="Picture 30" descr="A graph with green lines&#10;&#10;Description automatically generated">
            <a:extLst>
              <a:ext uri="{FF2B5EF4-FFF2-40B4-BE49-F238E27FC236}">
                <a16:creationId xmlns:a16="http://schemas.microsoft.com/office/drawing/2014/main" id="{EA899A5C-5CBC-BEC6-1B04-378E60B00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829" y="4339194"/>
            <a:ext cx="3238917" cy="246888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056062B-DA6B-84AA-9578-37519C3D5CD7}"/>
              </a:ext>
            </a:extLst>
          </p:cNvPr>
          <p:cNvSpPr/>
          <p:nvPr/>
        </p:nvSpPr>
        <p:spPr>
          <a:xfrm>
            <a:off x="3334541" y="4157008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EDC9C2-EF14-1460-98AE-EBF88DFFCDF8}"/>
              </a:ext>
            </a:extLst>
          </p:cNvPr>
          <p:cNvSpPr/>
          <p:nvPr/>
        </p:nvSpPr>
        <p:spPr>
          <a:xfrm>
            <a:off x="7651784" y="4157008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2C6F4C-558A-2DCD-18E7-F0A6D9DBE2C8}"/>
              </a:ext>
            </a:extLst>
          </p:cNvPr>
          <p:cNvSpPr/>
          <p:nvPr/>
        </p:nvSpPr>
        <p:spPr>
          <a:xfrm>
            <a:off x="11669719" y="4226900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6">
            <a:extLst>
              <a:ext uri="{FF2B5EF4-FFF2-40B4-BE49-F238E27FC236}">
                <a16:creationId xmlns:a16="http://schemas.microsoft.com/office/drawing/2014/main" id="{DFEEBCC2-DCD2-129E-8053-1C9B5A9AEFC4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Research with solid fill">
            <a:extLst>
              <a:ext uri="{FF2B5EF4-FFF2-40B4-BE49-F238E27FC236}">
                <a16:creationId xmlns:a16="http://schemas.microsoft.com/office/drawing/2014/main" id="{B8B9BD4D-35E0-16E8-9C50-EC7E29DF8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14883 -4.44444E-6 C 0.21575 -4.44444E-6 0.2983 -0.04375 0.2983 -0.07893 L 0.2983 -0.15787 " pathEditMode="relative" rAng="0" ptsTypes="AA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78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6" grpId="1" animBg="1"/>
      <p:bldP spid="7" grpId="0" animBg="1"/>
      <p:bldP spid="7" grpId="1" animBg="1"/>
      <p:bldP spid="10" grpId="0"/>
      <p:bldP spid="10" grpId="1"/>
      <p:bldP spid="13" grpId="0" animBg="1"/>
      <p:bldP spid="13" grpId="1" animBg="1"/>
      <p:bldP spid="26" grpId="0"/>
      <p:bldP spid="27" grpId="0"/>
      <p:bldP spid="28" grpId="0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F712-9BCA-E1B0-01FD-DC0E20D2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BD96-D5E1-F417-E3FC-BA4B3539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23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5F0DD-017F-3423-48B1-16431CA9D24E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Number of Bins: Extra Bins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A37429-4047-C473-B584-105849A88DAD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F03C79-D5AE-EB3A-E43F-A3218B3BB9AB}"/>
              </a:ext>
            </a:extLst>
          </p:cNvPr>
          <p:cNvSpPr txBox="1"/>
          <p:nvPr/>
        </p:nvSpPr>
        <p:spPr>
          <a:xfrm>
            <a:off x="4238032" y="4685481"/>
            <a:ext cx="3166675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/>
              <a:t>Extra Bins = 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C029F-0C5D-EFB3-D2DD-2B11D431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68" y="1609110"/>
            <a:ext cx="3166676" cy="2705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7BF2A-9B40-6C62-9E12-471606D9C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02" y="1604231"/>
            <a:ext cx="3167812" cy="2715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AFDBC-5704-421E-DE5F-CE284E030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368" y="1700514"/>
            <a:ext cx="3167812" cy="2715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554945-0D75-8866-67A6-80BA46A42300}"/>
              </a:ext>
            </a:extLst>
          </p:cNvPr>
          <p:cNvSpPr txBox="1"/>
          <p:nvPr/>
        </p:nvSpPr>
        <p:spPr>
          <a:xfrm>
            <a:off x="1382267" y="1281751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Viasat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6115AB-2CAC-DF67-0B8E-ABFC993D674E}"/>
              </a:ext>
            </a:extLst>
          </p:cNvPr>
          <p:cNvSpPr txBox="1"/>
          <p:nvPr/>
        </p:nvSpPr>
        <p:spPr>
          <a:xfrm>
            <a:off x="5249569" y="1317619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Starlink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EC509-CEBE-41D2-0F10-52C70EC177EE}"/>
              </a:ext>
            </a:extLst>
          </p:cNvPr>
          <p:cNvSpPr txBox="1"/>
          <p:nvPr/>
        </p:nvSpPr>
        <p:spPr>
          <a:xfrm>
            <a:off x="8916547" y="1342621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LTE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2C0CB0-189F-8F84-2C41-CBA58D42EB6D}"/>
              </a:ext>
            </a:extLst>
          </p:cNvPr>
          <p:cNvSpPr/>
          <p:nvPr/>
        </p:nvSpPr>
        <p:spPr>
          <a:xfrm>
            <a:off x="1942572" y="1691914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A4E78E-01C2-12B3-3193-44777E745DD2}"/>
              </a:ext>
            </a:extLst>
          </p:cNvPr>
          <p:cNvSpPr/>
          <p:nvPr/>
        </p:nvSpPr>
        <p:spPr>
          <a:xfrm>
            <a:off x="5821370" y="1709619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8CA376-D1DB-C32B-A333-AAB0EF5CC24B}"/>
              </a:ext>
            </a:extLst>
          </p:cNvPr>
          <p:cNvSpPr/>
          <p:nvPr/>
        </p:nvSpPr>
        <p:spPr>
          <a:xfrm>
            <a:off x="9696691" y="1804971"/>
            <a:ext cx="288791" cy="270616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739B27B-3F52-EDE3-35E2-2DEA64CE8948}"/>
              </a:ext>
            </a:extLst>
          </p:cNvPr>
          <p:cNvSpPr/>
          <p:nvPr/>
        </p:nvSpPr>
        <p:spPr>
          <a:xfrm>
            <a:off x="1848612" y="5620349"/>
            <a:ext cx="7945514" cy="838467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Default number of bins = window bins + extra bins = 25</a:t>
            </a: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1C0F43C5-B7E4-0E37-9DAA-AEDB5E5D6F75}"/>
              </a:ext>
            </a:extLst>
          </p:cNvPr>
          <p:cNvSpPr/>
          <p:nvPr/>
        </p:nvSpPr>
        <p:spPr>
          <a:xfrm>
            <a:off x="-8148" y="4080038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Research with solid fill">
            <a:extLst>
              <a:ext uri="{FF2B5EF4-FFF2-40B4-BE49-F238E27FC236}">
                <a16:creationId xmlns:a16="http://schemas.microsoft.com/office/drawing/2014/main" id="{669D0167-5B35-112E-206D-F0FE17171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" grpId="0" animBg="1"/>
      <p:bldP spid="19" grpId="0" animBg="1"/>
      <p:bldP spid="20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3024-BC0C-9529-F54E-E85E73016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B74DC-656C-7858-DA25-DF51F6ED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24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06DAD-D634-C659-566C-DD516463F6C0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F8C9-40EE-7CFD-15DF-08320E84AA89}"/>
              </a:ext>
            </a:extLst>
          </p:cNvPr>
          <p:cNvSpPr txBox="1"/>
          <p:nvPr/>
        </p:nvSpPr>
        <p:spPr>
          <a:xfrm>
            <a:off x="1092200" y="1110624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89B55F-F2EC-DABC-F019-D235AF7C8D3F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AC34C8-B00E-1053-307B-452801E00CA1}"/>
              </a:ext>
            </a:extLst>
          </p:cNvPr>
          <p:cNvSpPr/>
          <p:nvPr/>
        </p:nvSpPr>
        <p:spPr>
          <a:xfrm>
            <a:off x="1940" y="4029732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C514C9C-3DE4-6FAB-4B0B-4D4367D86830}"/>
              </a:ext>
            </a:extLst>
          </p:cNvPr>
          <p:cNvSpPr/>
          <p:nvPr/>
        </p:nvSpPr>
        <p:spPr>
          <a:xfrm>
            <a:off x="1111988" y="4797450"/>
            <a:ext cx="3710735" cy="4568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3DA2B35B-5572-9721-CF68-55908C12D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63022FD2-D546-32BE-70F7-ECF3CADBC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3" name="Graphic 12" descr="Research with solid fill">
            <a:extLst>
              <a:ext uri="{FF2B5EF4-FFF2-40B4-BE49-F238E27FC236}">
                <a16:creationId xmlns:a16="http://schemas.microsoft.com/office/drawing/2014/main" id="{EA7DB71E-48FB-238E-CB0D-50EFEB32A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8148" y="4087638"/>
            <a:ext cx="481529" cy="4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013 0.1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C0E6C-5671-33F0-5F0C-5DC4877E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B67CE-05C1-42E0-F594-389E3A88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25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ED0FC-8A5F-4EB3-961A-443E7A05BF68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Testbed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F952C0-7B64-DF69-A5D3-28E98D90914E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3F167F-00E9-5086-5F88-85D75ACD0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8" y="1687592"/>
            <a:ext cx="3835032" cy="2217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92B171-992F-1525-53BF-2B5969186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1356397"/>
            <a:ext cx="4229100" cy="259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45150-DF04-78D7-C2F3-7DFFA2078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900" y="4855386"/>
            <a:ext cx="4711700" cy="1820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C4B1BF-D012-A753-7537-0A15AA596B7C}"/>
              </a:ext>
            </a:extLst>
          </p:cNvPr>
          <p:cNvSpPr txBox="1"/>
          <p:nvPr/>
        </p:nvSpPr>
        <p:spPr>
          <a:xfrm>
            <a:off x="2214021" y="1092293"/>
            <a:ext cx="1888079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Satellites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5E555-06FB-F930-74BD-C81F6764D7EC}"/>
              </a:ext>
            </a:extLst>
          </p:cNvPr>
          <p:cNvSpPr txBox="1"/>
          <p:nvPr/>
        </p:nvSpPr>
        <p:spPr>
          <a:xfrm>
            <a:off x="8089902" y="961059"/>
            <a:ext cx="1888079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4G LTE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A3D980-D90E-3115-6D53-A1DD7F829D4C}"/>
              </a:ext>
            </a:extLst>
          </p:cNvPr>
          <p:cNvSpPr txBox="1"/>
          <p:nvPr/>
        </p:nvSpPr>
        <p:spPr>
          <a:xfrm>
            <a:off x="5596460" y="4169218"/>
            <a:ext cx="1888079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 err="1"/>
              <a:t>WiFi</a:t>
            </a:r>
            <a:endParaRPr lang="en-US" sz="3200" dirty="0"/>
          </a:p>
        </p:txBody>
      </p:sp>
      <p:sp>
        <p:nvSpPr>
          <p:cNvPr id="6" name="Arrow: Pentagon 6">
            <a:extLst>
              <a:ext uri="{FF2B5EF4-FFF2-40B4-BE49-F238E27FC236}">
                <a16:creationId xmlns:a16="http://schemas.microsoft.com/office/drawing/2014/main" id="{3A1CD926-8704-4865-A7BA-EE393D477C1C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tatistics with solid fill">
            <a:extLst>
              <a:ext uri="{FF2B5EF4-FFF2-40B4-BE49-F238E27FC236}">
                <a16:creationId xmlns:a16="http://schemas.microsoft.com/office/drawing/2014/main" id="{23FF6A85-4145-9B00-C2B2-1DC6D586A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ED76A-1B8F-D1AA-EEA1-99D48605E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A3DE70-0750-DCF9-BFED-DA5EDFC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26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B3D52-D2E4-31EE-E814-484036CC18C3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Evaluation : Case Studies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DB3B01-DC4C-16DE-3679-FD6589231F66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3AF59A-E295-1C49-C9BF-3E2532AD9F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20" b="72683"/>
          <a:stretch/>
        </p:blipFill>
        <p:spPr>
          <a:xfrm>
            <a:off x="3429000" y="1228613"/>
            <a:ext cx="2552880" cy="2267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8E109-9FA7-3134-0620-D789E469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419" b="48208"/>
          <a:stretch/>
        </p:blipFill>
        <p:spPr>
          <a:xfrm>
            <a:off x="275676" y="4376246"/>
            <a:ext cx="5770658" cy="214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126C4-8704-8DD9-93C6-37D2B83F11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127" b="25226"/>
          <a:stretch/>
        </p:blipFill>
        <p:spPr>
          <a:xfrm>
            <a:off x="6032851" y="1422763"/>
            <a:ext cx="5787789" cy="2006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7DE71E-CE6F-BDD9-0B0D-F87CF3A3F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373"/>
          <a:stretch/>
        </p:blipFill>
        <p:spPr>
          <a:xfrm>
            <a:off x="6089259" y="4473881"/>
            <a:ext cx="5674972" cy="2048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878CB-0E4D-8F79-47AC-93DCB044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384" b="72683"/>
          <a:stretch/>
        </p:blipFill>
        <p:spPr>
          <a:xfrm>
            <a:off x="369902" y="1200811"/>
            <a:ext cx="3149481" cy="226761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42DE32B-C726-B24E-7930-E034335BAA65}"/>
              </a:ext>
            </a:extLst>
          </p:cNvPr>
          <p:cNvSpPr/>
          <p:nvPr/>
        </p:nvSpPr>
        <p:spPr>
          <a:xfrm rot="20226635">
            <a:off x="1687428" y="2648950"/>
            <a:ext cx="1189892" cy="2901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594B03-0FA4-9F0B-97D0-6FC33271C39F}"/>
              </a:ext>
            </a:extLst>
          </p:cNvPr>
          <p:cNvSpPr/>
          <p:nvPr/>
        </p:nvSpPr>
        <p:spPr>
          <a:xfrm rot="20226635">
            <a:off x="2519206" y="1992594"/>
            <a:ext cx="811023" cy="4912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1C9F4F-E52E-5FB4-8EE0-6B12D279AB71}"/>
              </a:ext>
            </a:extLst>
          </p:cNvPr>
          <p:cNvSpPr/>
          <p:nvPr/>
        </p:nvSpPr>
        <p:spPr>
          <a:xfrm>
            <a:off x="4349262" y="2080842"/>
            <a:ext cx="1008828" cy="2856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833D6BC-E4A0-83B0-0C35-216AB64656D2}"/>
              </a:ext>
            </a:extLst>
          </p:cNvPr>
          <p:cNvSpPr/>
          <p:nvPr/>
        </p:nvSpPr>
        <p:spPr>
          <a:xfrm rot="19550471">
            <a:off x="5235768" y="1977143"/>
            <a:ext cx="803292" cy="2184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6">
            <a:extLst>
              <a:ext uri="{FF2B5EF4-FFF2-40B4-BE49-F238E27FC236}">
                <a16:creationId xmlns:a16="http://schemas.microsoft.com/office/drawing/2014/main" id="{8E56B1FB-475E-0341-DE99-070CFB651FCE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Statistics with solid fill">
            <a:extLst>
              <a:ext uri="{FF2B5EF4-FFF2-40B4-BE49-F238E27FC236}">
                <a16:creationId xmlns:a16="http://schemas.microsoft.com/office/drawing/2014/main" id="{98EF9195-71C0-94A3-88FD-F83DCD83E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87CCC-10CA-86EA-FF06-3AFD467B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F1E6F-0C32-72A7-DBA6-5725E798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27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CA182-24E8-F852-981D-D56ADA2779A7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Result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C244D44-B5C0-CC1B-AA77-5799DA0FE234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4A76CF-AC27-B0C3-E3FA-BA1773E93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063106"/>
              </p:ext>
            </p:extLst>
          </p:nvPr>
        </p:nvGraphicFramePr>
        <p:xfrm>
          <a:off x="2011027" y="1714171"/>
          <a:ext cx="7132972" cy="3714035"/>
        </p:xfrm>
        <a:graphic>
          <a:graphicData uri="http://schemas.openxmlformats.org/drawingml/2006/table">
            <a:tbl>
              <a:tblPr/>
              <a:tblGrid>
                <a:gridCol w="1992021">
                  <a:extLst>
                    <a:ext uri="{9D8B030D-6E8A-4147-A177-3AD203B41FA5}">
                      <a16:colId xmlns:a16="http://schemas.microsoft.com/office/drawing/2014/main" val="429191918"/>
                    </a:ext>
                  </a:extLst>
                </a:gridCol>
                <a:gridCol w="1574465">
                  <a:extLst>
                    <a:ext uri="{9D8B030D-6E8A-4147-A177-3AD203B41FA5}">
                      <a16:colId xmlns:a16="http://schemas.microsoft.com/office/drawing/2014/main" val="4224156508"/>
                    </a:ext>
                  </a:extLst>
                </a:gridCol>
                <a:gridCol w="1783243">
                  <a:extLst>
                    <a:ext uri="{9D8B030D-6E8A-4147-A177-3AD203B41FA5}">
                      <a16:colId xmlns:a16="http://schemas.microsoft.com/office/drawing/2014/main" val="3433905141"/>
                    </a:ext>
                  </a:extLst>
                </a:gridCol>
                <a:gridCol w="1783243">
                  <a:extLst>
                    <a:ext uri="{9D8B030D-6E8A-4147-A177-3AD203B41FA5}">
                      <a16:colId xmlns:a16="http://schemas.microsoft.com/office/drawing/2014/main" val="2913096270"/>
                    </a:ext>
                  </a:extLst>
                </a:gridCol>
              </a:tblGrid>
              <a:tr h="75376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Network</a:t>
                      </a:r>
                      <a:endParaRPr lang="en-US" sz="2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</a:rPr>
                        <a:t>Runs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Timely </a:t>
                      </a:r>
                    </a:p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(%)</a:t>
                      </a:r>
                      <a:endParaRPr lang="en-US" sz="2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</a:rPr>
                        <a:t>HyStart Timely (%)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767894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GEO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77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96.1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522679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LEO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77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96.1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327079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4G LTE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55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96.4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194661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</a:rPr>
                        <a:t> (strong)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95.2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89.2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25768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</a:rPr>
                        <a:t> (weak)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99.0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95.2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18345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E9D3ECC8-5471-4CCB-77AE-2F8C8C42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A08FD607-EF98-4CEA-2031-0CEED2353032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tatistics with solid fill">
            <a:extLst>
              <a:ext uri="{FF2B5EF4-FFF2-40B4-BE49-F238E27FC236}">
                <a16:creationId xmlns:a16="http://schemas.microsoft.com/office/drawing/2014/main" id="{636D0702-3763-A9A4-31D7-88B205BC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8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4338A-3261-F859-7563-9EEC92824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41B42-DEB2-FD73-31CB-022080AB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28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CA2FA-1ABD-3540-6695-A15090B5D3C2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E49DD-A2D5-0B43-303A-192777185E55}"/>
              </a:ext>
            </a:extLst>
          </p:cNvPr>
          <p:cNvSpPr txBox="1"/>
          <p:nvPr/>
        </p:nvSpPr>
        <p:spPr>
          <a:xfrm>
            <a:off x="1092200" y="1110624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C770AE-7B07-15D1-A350-0DB3EDB9095D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7630162-9138-1352-4722-B735E562FA9A}"/>
              </a:ext>
            </a:extLst>
          </p:cNvPr>
          <p:cNvSpPr/>
          <p:nvPr/>
        </p:nvSpPr>
        <p:spPr>
          <a:xfrm>
            <a:off x="15814" y="4753898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EC5AE3E-2DF9-2138-76FE-FFED01590465}"/>
              </a:ext>
            </a:extLst>
          </p:cNvPr>
          <p:cNvSpPr/>
          <p:nvPr/>
        </p:nvSpPr>
        <p:spPr>
          <a:xfrm>
            <a:off x="1107034" y="5518280"/>
            <a:ext cx="4025405" cy="4568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hought with solid fill">
            <a:extLst>
              <a:ext uri="{FF2B5EF4-FFF2-40B4-BE49-F238E27FC236}">
                <a16:creationId xmlns:a16="http://schemas.microsoft.com/office/drawing/2014/main" id="{E8BB82BB-4B21-DEC8-F221-1D32E60BE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246738"/>
            <a:ext cx="369902" cy="369902"/>
          </a:xfrm>
          <a:prstGeom prst="rect">
            <a:avLst/>
          </a:prstGeom>
        </p:spPr>
      </p:pic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59EF91B4-F52F-A9DF-850C-9F62645C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6382" y="2563534"/>
            <a:ext cx="457200" cy="457200"/>
          </a:xfrm>
          <a:prstGeom prst="rect">
            <a:avLst/>
          </a:prstGeom>
        </p:spPr>
      </p:pic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24767EAF-D8BC-B1AC-FDFB-B45F5FA81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38" y="4818420"/>
            <a:ext cx="421111" cy="421111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AC09DDEB-CBD4-99D5-43EC-D81520398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96" y="4117134"/>
            <a:ext cx="393041" cy="393041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99383C58-9B1E-D0BB-1F8E-32D47A62D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9E5E2FED-A138-F256-A133-347AE69B05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98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BA02C-C0A4-49C9-3CAB-8DE25661D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4BA198-8DAA-AE38-8FF4-29068F11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29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03C59-EFB4-3C8E-6FB6-38022A34F33B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Conclusion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26BEE2-24A4-BD87-48D0-E45015DFDF47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9093E1E8-15A7-DC8E-1F34-0A5B680D2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7FE88DE-F2BC-0182-FC25-2BB447577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38" y="1078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5CD2A-AFE1-85B3-63C0-1707C0C01AD3}"/>
              </a:ext>
            </a:extLst>
          </p:cNvPr>
          <p:cNvSpPr txBox="1"/>
          <p:nvPr/>
        </p:nvSpPr>
        <p:spPr>
          <a:xfrm>
            <a:off x="660511" y="1001265"/>
            <a:ext cx="9953579" cy="558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Challenges with TCP Slow Start</a:t>
            </a:r>
            <a:r>
              <a:rPr lang="en-US" sz="20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HyStart exits too early → underutilized capacity.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Disabling HyStart → overshooting and packet loss.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SEARCH Solution</a:t>
            </a:r>
            <a:r>
              <a:rPr lang="en-US" sz="20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Exits slow start at capacity, avoiding packet loss.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Tracks delivered bytes and smooths RTT fluctuations.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Results</a:t>
            </a:r>
            <a:r>
              <a:rPr lang="en-US" sz="20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Effective across GEO, LEO, 4G LTE, and </a:t>
            </a:r>
            <a:r>
              <a:rPr lang="en-US" sz="2000" dirty="0" err="1"/>
              <a:t>WiFi</a:t>
            </a:r>
            <a:r>
              <a:rPr lang="en-US" sz="2000" dirty="0"/>
              <a:t> networks.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Reduced download times and minimized packet loss.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Impact</a:t>
            </a:r>
            <a:r>
              <a:rPr lang="en-US" sz="20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Improved bandwidth utilization and congestion management.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Adaptable for diverse real-world network conditions.</a:t>
            </a: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165C92A3-C513-051A-FE5F-117228110140}"/>
              </a:ext>
            </a:extLst>
          </p:cNvPr>
          <p:cNvSpPr/>
          <p:nvPr/>
        </p:nvSpPr>
        <p:spPr>
          <a:xfrm>
            <a:off x="15814" y="5483073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lipboard Checked with solid fill">
            <a:extLst>
              <a:ext uri="{FF2B5EF4-FFF2-40B4-BE49-F238E27FC236}">
                <a16:creationId xmlns:a16="http://schemas.microsoft.com/office/drawing/2014/main" id="{7788530C-8C20-82B6-12C7-0ED34DD23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5470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3BAE8-5ED2-3A92-DA85-F3E3FD7A48F8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Internet Congestion Control Overview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FADD5F-10BD-3B8B-2D05-36F5A662309A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8C1D91-9788-690C-3162-9C3DD62C467B}"/>
              </a:ext>
            </a:extLst>
          </p:cNvPr>
          <p:cNvSpPr txBox="1">
            <a:spLocks/>
          </p:cNvSpPr>
          <p:nvPr/>
        </p:nvSpPr>
        <p:spPr>
          <a:xfrm>
            <a:off x="471591" y="1138193"/>
            <a:ext cx="5905641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TCP congestion window during slow start, doubling for each RTT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Packet loss happen        Exit slow start 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Hystart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is designed to 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exit TCP slow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start before overshooting link throughput to avoid packet loss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Hystart</a:t>
            </a:r>
            <a:r>
              <a:rPr lang="en-US" sz="2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is on as Linux default</a:t>
            </a: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DF865-E29C-6799-9BBA-B14D2C5F26EE}"/>
              </a:ext>
            </a:extLst>
          </p:cNvPr>
          <p:cNvGrpSpPr/>
          <p:nvPr/>
        </p:nvGrpSpPr>
        <p:grpSpPr>
          <a:xfrm>
            <a:off x="6231117" y="1598181"/>
            <a:ext cx="5756057" cy="3806982"/>
            <a:chOff x="-2468431" y="399563"/>
            <a:chExt cx="7213333" cy="47866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54D592-5457-BB39-1E4F-FFF18D05900E}"/>
                </a:ext>
              </a:extLst>
            </p:cNvPr>
            <p:cNvSpPr/>
            <p:nvPr/>
          </p:nvSpPr>
          <p:spPr>
            <a:xfrm>
              <a:off x="1106171" y="2556764"/>
              <a:ext cx="1027394" cy="51203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text, chain&#10;&#10;Description automatically generated">
              <a:extLst>
                <a:ext uri="{FF2B5EF4-FFF2-40B4-BE49-F238E27FC236}">
                  <a16:creationId xmlns:a16="http://schemas.microsoft.com/office/drawing/2014/main" id="{1865882F-C962-2269-12E9-88DD1A635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8431" y="399563"/>
              <a:ext cx="7213333" cy="478668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DD1777-651E-FB77-BA7A-6192DE3347E0}"/>
              </a:ext>
            </a:extLst>
          </p:cNvPr>
          <p:cNvSpPr/>
          <p:nvPr/>
        </p:nvSpPr>
        <p:spPr>
          <a:xfrm>
            <a:off x="8163611" y="2253006"/>
            <a:ext cx="3646947" cy="2601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F720C-319F-0B60-0A44-074B8C357EF9}"/>
              </a:ext>
            </a:extLst>
          </p:cNvPr>
          <p:cNvSpPr/>
          <p:nvPr/>
        </p:nvSpPr>
        <p:spPr>
          <a:xfrm>
            <a:off x="7682845" y="1791093"/>
            <a:ext cx="1074656" cy="28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D5ABC4-C793-DA46-0A52-1F063641DC0E}"/>
              </a:ext>
            </a:extLst>
          </p:cNvPr>
          <p:cNvSpPr/>
          <p:nvPr/>
        </p:nvSpPr>
        <p:spPr>
          <a:xfrm>
            <a:off x="7343482" y="4553146"/>
            <a:ext cx="876691" cy="113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B616EE-6A1B-646F-257C-7FAD4D77EC85}"/>
              </a:ext>
            </a:extLst>
          </p:cNvPr>
          <p:cNvSpPr/>
          <p:nvPr/>
        </p:nvSpPr>
        <p:spPr>
          <a:xfrm>
            <a:off x="7343481" y="4176073"/>
            <a:ext cx="820130" cy="377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AF9BA-512D-6ED4-980D-2C9EC601D784}"/>
              </a:ext>
            </a:extLst>
          </p:cNvPr>
          <p:cNvSpPr/>
          <p:nvPr/>
        </p:nvSpPr>
        <p:spPr>
          <a:xfrm>
            <a:off x="7343480" y="3506771"/>
            <a:ext cx="819834" cy="66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1A193E-6315-61BF-DFDD-5BD576ECF5E6}"/>
              </a:ext>
            </a:extLst>
          </p:cNvPr>
          <p:cNvSpPr/>
          <p:nvPr/>
        </p:nvSpPr>
        <p:spPr>
          <a:xfrm>
            <a:off x="7343480" y="2073897"/>
            <a:ext cx="876690" cy="1427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8EEAFE-9327-3823-22D1-4757633F12C3}"/>
              </a:ext>
            </a:extLst>
          </p:cNvPr>
          <p:cNvSpPr/>
          <p:nvPr/>
        </p:nvSpPr>
        <p:spPr>
          <a:xfrm>
            <a:off x="7343479" y="4666268"/>
            <a:ext cx="735292" cy="179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62">
            <a:extLst>
              <a:ext uri="{FF2B5EF4-FFF2-40B4-BE49-F238E27FC236}">
                <a16:creationId xmlns:a16="http://schemas.microsoft.com/office/drawing/2014/main" id="{F723BDE9-DCE9-4E01-C618-D262D28E0509}"/>
              </a:ext>
            </a:extLst>
          </p:cNvPr>
          <p:cNvSpPr/>
          <p:nvPr/>
        </p:nvSpPr>
        <p:spPr>
          <a:xfrm>
            <a:off x="3333387" y="3013647"/>
            <a:ext cx="414780" cy="18853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472F501-CF34-8754-4899-4D2217A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</a:t>
            </a:fld>
            <a:endParaRPr lang="en-US" sz="1800" dirty="0"/>
          </a:p>
        </p:txBody>
      </p:sp>
      <p:pic>
        <p:nvPicPr>
          <p:cNvPr id="21" name="Graphic 20" descr="Thought with solid fill">
            <a:extLst>
              <a:ext uri="{FF2B5EF4-FFF2-40B4-BE49-F238E27FC236}">
                <a16:creationId xmlns:a16="http://schemas.microsoft.com/office/drawing/2014/main" id="{9F1D0CEF-E61D-8030-2A0A-C49E6AB36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22" name="Arrow: Pentagon 6">
            <a:extLst>
              <a:ext uri="{FF2B5EF4-FFF2-40B4-BE49-F238E27FC236}">
                <a16:creationId xmlns:a16="http://schemas.microsoft.com/office/drawing/2014/main" id="{C46E0EDC-4906-9CBD-009D-1130A00C7D5E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Thought with solid fill">
            <a:extLst>
              <a:ext uri="{FF2B5EF4-FFF2-40B4-BE49-F238E27FC236}">
                <a16:creationId xmlns:a16="http://schemas.microsoft.com/office/drawing/2014/main" id="{6C0E2E59-F8DB-992F-53DC-CF812B356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98952-0180-8551-C333-3E882F08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80B13-5C91-8CF0-AAF5-FD0F3B5A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30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5EB24-6191-16A0-ED44-B17AE1E8EBCF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Future Work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064648-A5F8-2AEE-28E7-2CCB953D3DF6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D02C8234-4F5C-086B-7545-5C41112E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ABFBF47-B1B1-89DC-CE62-27972A864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38" y="1078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F134C-BAEC-9DAE-6F02-59120588F893}"/>
              </a:ext>
            </a:extLst>
          </p:cNvPr>
          <p:cNvSpPr txBox="1"/>
          <p:nvPr/>
        </p:nvSpPr>
        <p:spPr>
          <a:xfrm>
            <a:off x="672088" y="1560027"/>
            <a:ext cx="9953579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Expand Application of SEARCH</a:t>
            </a:r>
            <a:r>
              <a:rPr lang="en-US" sz="2000" dirty="0"/>
              <a:t>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Test SEARCH on 5G and Ethernet networks to broaden applicability.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Integrate SEARCH into FreeBSD for broader adoption and testing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Handle Non-Congestion Flows</a:t>
            </a:r>
            <a:r>
              <a:rPr lang="en-US" sz="2000" dirty="0"/>
              <a:t>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 robustness for irregular traffic patterns.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 performance during extended low or no data periods.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Dynamic Window Adjustment</a:t>
            </a:r>
            <a:r>
              <a:rPr lang="en-US" sz="2000" dirty="0"/>
              <a:t>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Adapt congestion window size in variable conditions.</a:t>
            </a:r>
          </a:p>
        </p:txBody>
      </p:sp>
      <p:sp>
        <p:nvSpPr>
          <p:cNvPr id="8" name="Arrow: Pentagon 6">
            <a:extLst>
              <a:ext uri="{FF2B5EF4-FFF2-40B4-BE49-F238E27FC236}">
                <a16:creationId xmlns:a16="http://schemas.microsoft.com/office/drawing/2014/main" id="{D0A8788D-7620-5E80-C5A6-3C4E954E6899}"/>
              </a:ext>
            </a:extLst>
          </p:cNvPr>
          <p:cNvSpPr/>
          <p:nvPr/>
        </p:nvSpPr>
        <p:spPr>
          <a:xfrm>
            <a:off x="15814" y="5483073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lipboard Checked with solid fill">
            <a:extLst>
              <a:ext uri="{FF2B5EF4-FFF2-40B4-BE49-F238E27FC236}">
                <a16:creationId xmlns:a16="http://schemas.microsoft.com/office/drawing/2014/main" id="{691039BD-E45F-5C75-B1FF-EC4F6D3D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5470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0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06A6-4E7B-BD7B-BBDC-638E2888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F2B2AB-F559-E9B9-2CE1-ACD04559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31</a:t>
            </a:fld>
            <a:endParaRPr lang="en-US" sz="18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8AB654F-8AA8-4B4B-285B-BEB3C89E0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9825D-1D6D-7BF0-DA26-75EB06B0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38" y="1078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CCFCEF-DA70-8686-274E-4460CCBF017C}"/>
              </a:ext>
            </a:extLst>
          </p:cNvPr>
          <p:cNvSpPr/>
          <p:nvPr/>
        </p:nvSpPr>
        <p:spPr>
          <a:xfrm>
            <a:off x="2462463" y="1780673"/>
            <a:ext cx="7267073" cy="3296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Thank you for your attention!</a:t>
            </a:r>
          </a:p>
        </p:txBody>
      </p:sp>
      <p:pic>
        <p:nvPicPr>
          <p:cNvPr id="6" name="Graphic 5" descr="Questions with solid fill">
            <a:extLst>
              <a:ext uri="{FF2B5EF4-FFF2-40B4-BE49-F238E27FC236}">
                <a16:creationId xmlns:a16="http://schemas.microsoft.com/office/drawing/2014/main" id="{CD6CCE0E-7B24-FA88-C346-6B8A5DC30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4665" y="4319337"/>
            <a:ext cx="673768" cy="6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11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36EBD-BEFB-FF67-2828-4CEBB04B65B5}"/>
              </a:ext>
            </a:extLst>
          </p:cNvPr>
          <p:cNvSpPr txBox="1"/>
          <p:nvPr/>
        </p:nvSpPr>
        <p:spPr>
          <a:xfrm>
            <a:off x="3472543" y="2705725"/>
            <a:ext cx="5246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083273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83E2B-F5F7-5265-86AC-8B2FB5D8B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B9264-0E01-9139-75FD-142F4ED878A6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Big Deal About TCP Slow Start Performance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D5EBC90-0028-AACB-73FC-9E91CD91F02D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FDFDAC8-B76F-713B-7377-CF011E3B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33</a:t>
            </a:fld>
            <a:endParaRPr lang="en-US" sz="1800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941802A-A611-E532-AFFB-27747ED1BD20}"/>
              </a:ext>
            </a:extLst>
          </p:cNvPr>
          <p:cNvSpPr txBox="1">
            <a:spLocks/>
          </p:cNvSpPr>
          <p:nvPr/>
        </p:nvSpPr>
        <p:spPr>
          <a:xfrm>
            <a:off x="457201" y="1058583"/>
            <a:ext cx="10543396" cy="423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Case Study: TCP CUBIC on Broadband GEO </a:t>
            </a:r>
            <a:r>
              <a:rPr lang="en-US" sz="2400" dirty="0"/>
              <a:t>Satellite</a:t>
            </a:r>
            <a:r>
              <a:rPr lang="en-US" sz="2000" dirty="0"/>
              <a:t> (Capacity: 144Mbps, Base-RTT = 600ms)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D07FA3-03B8-A8BC-F444-C2B862C17309}"/>
              </a:ext>
            </a:extLst>
          </p:cNvPr>
          <p:cNvGrpSpPr>
            <a:grpSpLocks noChangeAspect="1"/>
          </p:cNvGrpSpPr>
          <p:nvPr/>
        </p:nvGrpSpPr>
        <p:grpSpPr>
          <a:xfrm>
            <a:off x="3627346" y="1959367"/>
            <a:ext cx="7726454" cy="4156523"/>
            <a:chOff x="1060095" y="2037715"/>
            <a:chExt cx="8868908" cy="4771120"/>
          </a:xfrm>
        </p:grpSpPr>
        <p:pic>
          <p:nvPicPr>
            <p:cNvPr id="20" name="Picture 19" descr="A graph showing a number of data&#10;&#10;Description automatically generated with medium confidence">
              <a:extLst>
                <a:ext uri="{FF2B5EF4-FFF2-40B4-BE49-F238E27FC236}">
                  <a16:creationId xmlns:a16="http://schemas.microsoft.com/office/drawing/2014/main" id="{57976A9A-50A7-485B-54DB-A3F0DF4E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0095" y="2099963"/>
              <a:ext cx="8868908" cy="470887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7243F0-074A-088E-F70F-98F3077F17FF}"/>
                </a:ext>
              </a:extLst>
            </p:cNvPr>
            <p:cNvCxnSpPr>
              <a:cxnSpLocks/>
            </p:cNvCxnSpPr>
            <p:nvPr/>
          </p:nvCxnSpPr>
          <p:spPr>
            <a:xfrm>
              <a:off x="5217821" y="3221976"/>
              <a:ext cx="0" cy="3379673"/>
            </a:xfrm>
            <a:prstGeom prst="line">
              <a:avLst/>
            </a:prstGeom>
            <a:ln w="12700">
              <a:solidFill>
                <a:srgbClr val="2EB7F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Left-Right Arrow 21">
              <a:extLst>
                <a:ext uri="{FF2B5EF4-FFF2-40B4-BE49-F238E27FC236}">
                  <a16:creationId xmlns:a16="http://schemas.microsoft.com/office/drawing/2014/main" id="{31F5542F-2D7B-B2D7-A2EC-C541B9115197}"/>
                </a:ext>
              </a:extLst>
            </p:cNvPr>
            <p:cNvSpPr/>
            <p:nvPr/>
          </p:nvSpPr>
          <p:spPr>
            <a:xfrm>
              <a:off x="5218566" y="3313578"/>
              <a:ext cx="1857664" cy="211811"/>
            </a:xfrm>
            <a:prstGeom prst="left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07FC74-CE08-1F22-76EC-B04E311CA3BF}"/>
                </a:ext>
              </a:extLst>
            </p:cNvPr>
            <p:cNvCxnSpPr>
              <a:cxnSpLocks/>
            </p:cNvCxnSpPr>
            <p:nvPr/>
          </p:nvCxnSpPr>
          <p:spPr>
            <a:xfrm>
              <a:off x="7066426" y="3221976"/>
              <a:ext cx="0" cy="3379673"/>
            </a:xfrm>
            <a:prstGeom prst="line">
              <a:avLst/>
            </a:prstGeom>
            <a:ln w="12700">
              <a:solidFill>
                <a:srgbClr val="2EB7F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-Right Arrow 23">
              <a:extLst>
                <a:ext uri="{FF2B5EF4-FFF2-40B4-BE49-F238E27FC236}">
                  <a16:creationId xmlns:a16="http://schemas.microsoft.com/office/drawing/2014/main" id="{A886A777-C318-FAB9-9E49-FFD466A42E7F}"/>
                </a:ext>
              </a:extLst>
            </p:cNvPr>
            <p:cNvSpPr/>
            <p:nvPr/>
          </p:nvSpPr>
          <p:spPr>
            <a:xfrm>
              <a:off x="1744283" y="3313578"/>
              <a:ext cx="3455422" cy="211811"/>
            </a:xfrm>
            <a:prstGeom prst="left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Left-Right Arrow 24">
              <a:extLst>
                <a:ext uri="{FF2B5EF4-FFF2-40B4-BE49-F238E27FC236}">
                  <a16:creationId xmlns:a16="http://schemas.microsoft.com/office/drawing/2014/main" id="{D57B3EC4-77C4-9FE1-C3F9-AAC8EE28D7D8}"/>
                </a:ext>
              </a:extLst>
            </p:cNvPr>
            <p:cNvSpPr/>
            <p:nvPr/>
          </p:nvSpPr>
          <p:spPr>
            <a:xfrm>
              <a:off x="7075484" y="3313578"/>
              <a:ext cx="2743187" cy="211811"/>
            </a:xfrm>
            <a:prstGeom prst="leftRightArrow">
              <a:avLst/>
            </a:prstGeom>
            <a:solidFill>
              <a:srgbClr val="2EB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117B89-4483-91BB-9C6B-9200E7F13F4E}"/>
                </a:ext>
              </a:extLst>
            </p:cNvPr>
            <p:cNvSpPr txBox="1"/>
            <p:nvPr/>
          </p:nvSpPr>
          <p:spPr>
            <a:xfrm>
              <a:off x="2874800" y="3035931"/>
              <a:ext cx="1194386" cy="35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Slow Start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EA80B9-0B4C-CD17-5E1B-7E0B53EDD5F9}"/>
                </a:ext>
              </a:extLst>
            </p:cNvPr>
            <p:cNvSpPr txBox="1"/>
            <p:nvPr/>
          </p:nvSpPr>
          <p:spPr>
            <a:xfrm>
              <a:off x="5661701" y="3035734"/>
              <a:ext cx="1194386" cy="35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Recovery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59BAC3-0F8C-7F5F-A532-24E14D2B2BDC}"/>
                </a:ext>
              </a:extLst>
            </p:cNvPr>
            <p:cNvSpPr txBox="1"/>
            <p:nvPr/>
          </p:nvSpPr>
          <p:spPr>
            <a:xfrm>
              <a:off x="7416014" y="3035931"/>
              <a:ext cx="2302649" cy="353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EB7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Congestion  Avoidance</a:t>
              </a:r>
              <a:endParaRPr lang="en-US" sz="1400" dirty="0">
                <a:solidFill>
                  <a:srgbClr val="2EB7F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B07D8C-F117-576D-BB3D-2CAAF804B24D}"/>
                </a:ext>
              </a:extLst>
            </p:cNvPr>
            <p:cNvSpPr txBox="1"/>
            <p:nvPr/>
          </p:nvSpPr>
          <p:spPr>
            <a:xfrm>
              <a:off x="2101810" y="2037715"/>
              <a:ext cx="7176784" cy="353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Time Sequence Graph of a TCP CUBIC (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HyStart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Off) at the sender (bulk transfer)</a:t>
              </a:r>
              <a:endParaRPr lang="en-US" sz="14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A47866-98FE-79F3-219F-8F482074D357}"/>
              </a:ext>
            </a:extLst>
          </p:cNvPr>
          <p:cNvSpPr txBox="1"/>
          <p:nvPr/>
        </p:nvSpPr>
        <p:spPr>
          <a:xfrm>
            <a:off x="500501" y="2013596"/>
            <a:ext cx="3026458" cy="39087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slow start exit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caused buffer bloat and large bursts of packet drops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TCP session spent more than 7 seconds on the recovery, then entered congestion avoidance mode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Goodput is degraded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during this time by the large retransmissions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76D294-BFC2-EC92-8995-04EF1CCF4992}"/>
              </a:ext>
            </a:extLst>
          </p:cNvPr>
          <p:cNvSpPr txBox="1"/>
          <p:nvPr/>
        </p:nvSpPr>
        <p:spPr>
          <a:xfrm>
            <a:off x="9215253" y="4747345"/>
            <a:ext cx="2138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Acks (in sequence)</a:t>
            </a:r>
            <a:endParaRPr lang="en-US" sz="12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9AC8D6-948E-ED87-F80F-19CF6FB387C9}"/>
              </a:ext>
            </a:extLst>
          </p:cNvPr>
          <p:cNvCxnSpPr>
            <a:cxnSpLocks/>
          </p:cNvCxnSpPr>
          <p:nvPr/>
        </p:nvCxnSpPr>
        <p:spPr>
          <a:xfrm>
            <a:off x="6636850" y="4273305"/>
            <a:ext cx="365735" cy="2112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CBE6727-8C11-FE43-E71A-257100B3B323}"/>
              </a:ext>
            </a:extLst>
          </p:cNvPr>
          <p:cNvSpPr txBox="1"/>
          <p:nvPr/>
        </p:nvSpPr>
        <p:spPr>
          <a:xfrm>
            <a:off x="5975220" y="3997496"/>
            <a:ext cx="938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Receive window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3B7205-A818-B2D2-DEDE-7B59DA4FA09B}"/>
              </a:ext>
            </a:extLst>
          </p:cNvPr>
          <p:cNvSpPr txBox="1"/>
          <p:nvPr/>
        </p:nvSpPr>
        <p:spPr>
          <a:xfrm>
            <a:off x="9147572" y="5458005"/>
            <a:ext cx="1255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Duplicated Acks</a:t>
            </a:r>
            <a:endParaRPr lang="en-US" sz="12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E017F0-32B1-C0D6-35A6-9AAF25CD8D11}"/>
              </a:ext>
            </a:extLst>
          </p:cNvPr>
          <p:cNvCxnSpPr>
            <a:cxnSpLocks/>
          </p:cNvCxnSpPr>
          <p:nvPr/>
        </p:nvCxnSpPr>
        <p:spPr>
          <a:xfrm>
            <a:off x="6620893" y="4950021"/>
            <a:ext cx="365735" cy="2112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454FAFB-6CD0-02D3-B8D3-4997B4DDCB80}"/>
              </a:ext>
            </a:extLst>
          </p:cNvPr>
          <p:cNvSpPr txBox="1"/>
          <p:nvPr/>
        </p:nvSpPr>
        <p:spPr>
          <a:xfrm>
            <a:off x="5863238" y="4676651"/>
            <a:ext cx="938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Transmitted Segments</a:t>
            </a:r>
            <a:endParaRPr lang="en-US" sz="12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D991F22-BF49-679B-CA2C-E4BD256DE6FE}"/>
              </a:ext>
            </a:extLst>
          </p:cNvPr>
          <p:cNvCxnSpPr>
            <a:cxnSpLocks/>
          </p:cNvCxnSpPr>
          <p:nvPr/>
        </p:nvCxnSpPr>
        <p:spPr>
          <a:xfrm flipH="1" flipV="1">
            <a:off x="9387229" y="4494850"/>
            <a:ext cx="155356" cy="27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4531A5-3FE1-FE61-E268-D50A2E40DE43}"/>
              </a:ext>
            </a:extLst>
          </p:cNvPr>
          <p:cNvCxnSpPr>
            <a:cxnSpLocks/>
          </p:cNvCxnSpPr>
          <p:nvPr/>
        </p:nvCxnSpPr>
        <p:spPr>
          <a:xfrm flipH="1" flipV="1">
            <a:off x="8698523" y="5416062"/>
            <a:ext cx="426990" cy="1563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9" name="Graphic 38" descr="Thought with solid fill">
            <a:extLst>
              <a:ext uri="{FF2B5EF4-FFF2-40B4-BE49-F238E27FC236}">
                <a16:creationId xmlns:a16="http://schemas.microsoft.com/office/drawing/2014/main" id="{159EFB12-CFE0-9B1B-13B2-38C5539C8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40" name="Arrow: Pentagon 6">
            <a:extLst>
              <a:ext uri="{FF2B5EF4-FFF2-40B4-BE49-F238E27FC236}">
                <a16:creationId xmlns:a16="http://schemas.microsoft.com/office/drawing/2014/main" id="{10EB32E4-F894-1798-9964-39CF6DBB3A6F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Thought with solid fill">
            <a:extLst>
              <a:ext uri="{FF2B5EF4-FFF2-40B4-BE49-F238E27FC236}">
                <a16:creationId xmlns:a16="http://schemas.microsoft.com/office/drawing/2014/main" id="{00D11FE9-A096-2A61-CFF0-0676FF6F3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8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C7A5-5E5A-BB24-A0A9-DF8A0BD5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6A608-BB11-86D5-2182-09714F091A56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Big Deal About TCP Slow Start Performance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128B5E-ED3B-DFB9-35F6-E7B303B73FEC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9B03C93-BBC8-DD5E-2D9E-E12790AE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34</a:t>
            </a:fld>
            <a:endParaRPr lang="en-US" sz="1800" dirty="0"/>
          </a:p>
        </p:txBody>
      </p:sp>
      <p:pic>
        <p:nvPicPr>
          <p:cNvPr id="10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C56D0388-9F8D-5E60-1AA2-4B2B04B29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44" y="2669389"/>
            <a:ext cx="4727513" cy="3612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2B3D4E-D45E-B3D8-111A-0347FF55C409}"/>
              </a:ext>
            </a:extLst>
          </p:cNvPr>
          <p:cNvSpPr txBox="1"/>
          <p:nvPr/>
        </p:nvSpPr>
        <p:spPr>
          <a:xfrm>
            <a:off x="723786" y="1687826"/>
            <a:ext cx="10543396" cy="770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Large RTT variations confused TCP CUBIC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HyStart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(Linux Default) and caused </a:t>
            </a: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slow start exit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early exit resulted in bandwidth underutilization and </a:t>
            </a:r>
            <a:r>
              <a:rPr lang="en-US" sz="19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impacted object delivery time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028F43F-616B-8967-A891-6BB9CA93256E}"/>
              </a:ext>
            </a:extLst>
          </p:cNvPr>
          <p:cNvSpPr txBox="1">
            <a:spLocks/>
          </p:cNvSpPr>
          <p:nvPr/>
        </p:nvSpPr>
        <p:spPr>
          <a:xfrm>
            <a:off x="558803" y="1058583"/>
            <a:ext cx="10543396" cy="423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Case Study: TCP CUBIC on Broadband GEO </a:t>
            </a:r>
            <a:r>
              <a:rPr lang="en-US" sz="2400" dirty="0"/>
              <a:t>Satellite</a:t>
            </a:r>
            <a:r>
              <a:rPr lang="en-US" sz="2000" dirty="0"/>
              <a:t> (Capacity: 144Mbps, Base-RTT = 600ms)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86FCD-A6FF-B1B7-2E72-18E87A3E1B06}"/>
              </a:ext>
            </a:extLst>
          </p:cNvPr>
          <p:cNvSpPr txBox="1"/>
          <p:nvPr/>
        </p:nvSpPr>
        <p:spPr>
          <a:xfrm>
            <a:off x="8010772" y="5170174"/>
            <a:ext cx="3016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Maryam </a:t>
            </a:r>
            <a:r>
              <a:rPr lang="en-US" sz="900" b="0" i="0" dirty="0" err="1">
                <a:solidFill>
                  <a:srgbClr val="000000"/>
                </a:solidFill>
                <a:effectLst/>
                <a:latin typeface="Times"/>
              </a:rPr>
              <a:t>Ataei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 </a:t>
            </a:r>
            <a:r>
              <a:rPr lang="en-US" sz="900" b="0" i="0" dirty="0" err="1">
                <a:solidFill>
                  <a:srgbClr val="000000"/>
                </a:solidFill>
                <a:effectLst/>
                <a:latin typeface="Times"/>
              </a:rPr>
              <a:t>Kachooei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, </a:t>
            </a:r>
            <a:r>
              <a:rPr lang="en-US" sz="900" b="0" i="0" dirty="0" err="1">
                <a:solidFill>
                  <a:srgbClr val="000000"/>
                </a:solidFill>
                <a:effectLst/>
                <a:latin typeface="Times"/>
              </a:rPr>
              <a:t>Pinhan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 Zhao, Feng Li, Jae Won Chung, and Mark Claypool. </a:t>
            </a:r>
            <a:r>
              <a:rPr lang="en-US" sz="900" b="0" i="0" dirty="0">
                <a:effectLst/>
                <a:latin typeface="Times"/>
                <a:hlinkClick r:id="rId4"/>
              </a:rPr>
              <a:t>Fixing TCP Slow Start for Slow Fat Links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, In 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Times"/>
              </a:rPr>
              <a:t>Proceedings of the 0x16 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Times"/>
              </a:rPr>
              <a:t>NetDev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Times"/>
              </a:rPr>
              <a:t> Conference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Times"/>
              </a:rPr>
              <a:t>, Lisbon, Portugal, October 2022</a:t>
            </a:r>
            <a:endParaRPr lang="en-US" sz="9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4F6025-7A62-6263-3C66-92235227B2EC}"/>
              </a:ext>
            </a:extLst>
          </p:cNvPr>
          <p:cNvGrpSpPr/>
          <p:nvPr/>
        </p:nvGrpSpPr>
        <p:grpSpPr>
          <a:xfrm>
            <a:off x="723786" y="2674951"/>
            <a:ext cx="4857531" cy="3612634"/>
            <a:chOff x="622184" y="2674951"/>
            <a:chExt cx="4857531" cy="36126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4EBCD3-085B-1CF4-D2DD-A93DE5AF7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84" y="2674951"/>
              <a:ext cx="4857531" cy="361263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7D498-2C86-02D6-54B2-EF85C77729DA}"/>
                </a:ext>
              </a:extLst>
            </p:cNvPr>
            <p:cNvSpPr txBox="1"/>
            <p:nvPr/>
          </p:nvSpPr>
          <p:spPr>
            <a:xfrm>
              <a:off x="3597956" y="5940379"/>
              <a:ext cx="10191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(seconds)</a:t>
              </a:r>
              <a:endParaRPr lang="en-US" sz="1400" dirty="0"/>
            </a:p>
          </p:txBody>
        </p:sp>
      </p:grpSp>
      <p:pic>
        <p:nvPicPr>
          <p:cNvPr id="17" name="Graphic 16" descr="Thought with solid fill">
            <a:extLst>
              <a:ext uri="{FF2B5EF4-FFF2-40B4-BE49-F238E27FC236}">
                <a16:creationId xmlns:a16="http://schemas.microsoft.com/office/drawing/2014/main" id="{38AE72F1-668F-BBB1-60A9-F3FA72D30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39" name="Arrow: Pentagon 6">
            <a:extLst>
              <a:ext uri="{FF2B5EF4-FFF2-40B4-BE49-F238E27FC236}">
                <a16:creationId xmlns:a16="http://schemas.microsoft.com/office/drawing/2014/main" id="{98F6D7EF-6731-F7B8-068B-6D21D2771049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 descr="Thought with solid fill">
            <a:extLst>
              <a:ext uri="{FF2B5EF4-FFF2-40B4-BE49-F238E27FC236}">
                <a16:creationId xmlns:a16="http://schemas.microsoft.com/office/drawing/2014/main" id="{23A80E0C-47F6-1A96-7C3B-DF486B72A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7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36E19-C87D-291A-F0FE-3EC17A4C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F9213-7330-EDE7-82BE-E062013D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35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642CA-6D01-A87E-3F61-1AE40C2374BC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Determine At Capacity Point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EF46F1-D9BE-24A5-743C-D001BEA2AC93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C4F9A9-EFA8-2798-9B19-3EF9E8AA14C3}"/>
              </a:ext>
            </a:extLst>
          </p:cNvPr>
          <p:cNvSpPr txBox="1"/>
          <p:nvPr/>
        </p:nvSpPr>
        <p:spPr>
          <a:xfrm>
            <a:off x="455930" y="598779"/>
            <a:ext cx="7607275" cy="637418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High Delay:</a:t>
            </a:r>
          </a:p>
          <a:p>
            <a:pPr algn="l" rtl="0" fontAlgn="base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Monitor Latency Offset: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Record one-way latency offset on the client using Wireshark.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Low offset initially; increases with saturation.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Identify 'At Capacity' Point: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Determine when latency offset surpasses twice the minimum RTT.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Trace backward to when latency offset falls below one-half the minimum RTT.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Low Delay:</a:t>
            </a:r>
          </a:p>
          <a:p>
            <a:pPr fontAlgn="base">
              <a:lnSpc>
                <a:spcPct val="15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Compare slow start exit bit rate to the median throughput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slow start exit bit rate = congestion window / RTT at the moment of slow start exit.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Reach link capacity : If slow start exit bit rate &gt;= median throughout</a:t>
            </a:r>
          </a:p>
          <a:p>
            <a:pPr fontAlgn="base">
              <a:lnSpc>
                <a:spcPts val="1800"/>
              </a:lnSpc>
            </a:pP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7D5F0-B261-61F1-6FFA-14D29032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124" y="1070468"/>
            <a:ext cx="3886199" cy="271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B5D17-4F87-65E7-AEF9-B92B34B6E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932" y="4066900"/>
            <a:ext cx="3444567" cy="2442716"/>
          </a:xfrm>
          <a:prstGeom prst="rect">
            <a:avLst/>
          </a:prstGeom>
        </p:spPr>
      </p:pic>
      <p:sp>
        <p:nvSpPr>
          <p:cNvPr id="8" name="Arrow: Pentagon 6">
            <a:extLst>
              <a:ext uri="{FF2B5EF4-FFF2-40B4-BE49-F238E27FC236}">
                <a16:creationId xmlns:a16="http://schemas.microsoft.com/office/drawing/2014/main" id="{B81B21D9-24FB-AC0F-CAEB-38760BCB5C2A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Statistics with solid fill">
            <a:extLst>
              <a:ext uri="{FF2B5EF4-FFF2-40B4-BE49-F238E27FC236}">
                <a16:creationId xmlns:a16="http://schemas.microsoft.com/office/drawing/2014/main" id="{F9DED3E3-964F-4117-0E5B-400D11299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9B44F-2319-0E7F-0D5E-2A4AA131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2D933-F63C-7151-A96E-94B7DCBE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36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F1B1D-9BF9-0424-7511-CF93F9C2D6A5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Evaluation: </a:t>
            </a:r>
            <a:r>
              <a:rPr lang="en-US" sz="3200" dirty="0" err="1"/>
              <a:t>WiFi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C98889-36E2-1337-D976-A8379F7F066E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A map of a city with orange and green pins&#10;&#10;Description automatically generated">
            <a:extLst>
              <a:ext uri="{FF2B5EF4-FFF2-40B4-BE49-F238E27FC236}">
                <a16:creationId xmlns:a16="http://schemas.microsoft.com/office/drawing/2014/main" id="{9F1068AF-6FA5-C183-1DCD-B23D52DA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9" y="913628"/>
            <a:ext cx="3253098" cy="25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 graph with blue dots and red dots&#10;&#10;Description automatically generated">
            <a:extLst>
              <a:ext uri="{FF2B5EF4-FFF2-40B4-BE49-F238E27FC236}">
                <a16:creationId xmlns:a16="http://schemas.microsoft.com/office/drawing/2014/main" id="{84B9725F-D8E6-E543-C53F-4DD4E17B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9" y="3765232"/>
            <a:ext cx="4531775" cy="25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A graph of a weak and weak&#10;&#10;Description automatically generated with medium confidence">
            <a:extLst>
              <a:ext uri="{FF2B5EF4-FFF2-40B4-BE49-F238E27FC236}">
                <a16:creationId xmlns:a16="http://schemas.microsoft.com/office/drawing/2014/main" id="{C1306D2E-D681-5BAA-C15E-D01D2D38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43" y="1000206"/>
            <a:ext cx="4043738" cy="25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15C5-EA17-E3DF-72D8-100CF26057C7}"/>
              </a:ext>
            </a:extLst>
          </p:cNvPr>
          <p:cNvSpPr txBox="1"/>
          <p:nvPr/>
        </p:nvSpPr>
        <p:spPr>
          <a:xfrm>
            <a:off x="5211432" y="4380466"/>
            <a:ext cx="6106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General strong correlation between higher RSSI and higher throughput.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 factors may cause inconsistence such as shared nature of campus APs.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 red dots are manually examined locations.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8247C-3EAC-9F88-3AF7-521FFA6ABBA1}"/>
              </a:ext>
            </a:extLst>
          </p:cNvPr>
          <p:cNvSpPr txBox="1"/>
          <p:nvPr/>
        </p:nvSpPr>
        <p:spPr>
          <a:xfrm>
            <a:off x="7655481" y="1840932"/>
            <a:ext cx="4043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throughput at </a:t>
            </a:r>
            <a:r>
              <a:rPr lang="en-US" sz="1800" b="0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location is higher than </a:t>
            </a:r>
            <a:r>
              <a:rPr lang="en-US" sz="1800" b="0" i="1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locations.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Pentagon 6">
            <a:extLst>
              <a:ext uri="{FF2B5EF4-FFF2-40B4-BE49-F238E27FC236}">
                <a16:creationId xmlns:a16="http://schemas.microsoft.com/office/drawing/2014/main" id="{08C3805A-22F6-B052-6C3D-69ACEE3C53E5}"/>
              </a:ext>
            </a:extLst>
          </p:cNvPr>
          <p:cNvSpPr/>
          <p:nvPr/>
        </p:nvSpPr>
        <p:spPr>
          <a:xfrm>
            <a:off x="0" y="4037035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Statistics with solid fill">
            <a:extLst>
              <a:ext uri="{FF2B5EF4-FFF2-40B4-BE49-F238E27FC236}">
                <a16:creationId xmlns:a16="http://schemas.microsoft.com/office/drawing/2014/main" id="{503496D5-D7C5-F170-3D06-BE5656F35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38" y="411049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D059-7B74-B5A6-6D5A-A7AFFA1FB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F0042-AAC8-0DED-2822-79B25F9C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37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FC4A4-2409-BADF-8932-7A71D2AEC02E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Evaluation: </a:t>
            </a:r>
            <a:r>
              <a:rPr lang="en-US" sz="3200" dirty="0" err="1"/>
              <a:t>WiFi</a:t>
            </a:r>
            <a:endParaRPr lang="en-US" sz="3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3C0426-9E0B-DBCA-6454-5103773AE7D1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 of data&#10;&#10;Description automatically generated with medium confidence">
            <a:extLst>
              <a:ext uri="{FF2B5EF4-FFF2-40B4-BE49-F238E27FC236}">
                <a16:creationId xmlns:a16="http://schemas.microsoft.com/office/drawing/2014/main" id="{52D873DE-0189-7253-CAF9-8E653CA20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746" y="826353"/>
            <a:ext cx="3408014" cy="26667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C278A-9FF3-0480-AD3F-CD5FEE3B8B7D}"/>
              </a:ext>
            </a:extLst>
          </p:cNvPr>
          <p:cNvSpPr txBox="1"/>
          <p:nvPr/>
        </p:nvSpPr>
        <p:spPr>
          <a:xfrm>
            <a:off x="631752" y="1876083"/>
            <a:ext cx="1192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Strong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A graph with numbers and letters&#10;&#10;Description automatically generated">
            <a:extLst>
              <a:ext uri="{FF2B5EF4-FFF2-40B4-BE49-F238E27FC236}">
                <a16:creationId xmlns:a16="http://schemas.microsoft.com/office/drawing/2014/main" id="{846D4674-3A3B-52E5-11F3-FD6B9176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60" y="826353"/>
            <a:ext cx="2450545" cy="30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40C9B2D-89EE-5308-2617-7FBCABC8E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445" y="826353"/>
            <a:ext cx="2457099" cy="30639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BC5516-9BC4-08EC-1A4A-75B37F47206A}"/>
              </a:ext>
            </a:extLst>
          </p:cNvPr>
          <p:cNvSpPr txBox="1"/>
          <p:nvPr/>
        </p:nvSpPr>
        <p:spPr>
          <a:xfrm>
            <a:off x="631751" y="5045406"/>
            <a:ext cx="1192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C000"/>
                </a:solidFill>
              </a:rPr>
              <a:t>Weak</a:t>
            </a:r>
          </a:p>
        </p:txBody>
      </p:sp>
      <p:pic>
        <p:nvPicPr>
          <p:cNvPr id="15" name="Picture 1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C467688-038E-9FC4-7C2F-251FFEE4C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629" y="4105429"/>
            <a:ext cx="3408014" cy="2583793"/>
          </a:xfrm>
          <a:prstGeom prst="rect">
            <a:avLst/>
          </a:prstGeom>
        </p:spPr>
      </p:pic>
      <p:pic>
        <p:nvPicPr>
          <p:cNvPr id="16" name="Picture 15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76238212-0966-3B7E-D96A-04356041C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286" y="3981485"/>
            <a:ext cx="2568019" cy="2876515"/>
          </a:xfrm>
          <a:prstGeom prst="rect">
            <a:avLst/>
          </a:prstGeom>
        </p:spPr>
      </p:pic>
      <p:pic>
        <p:nvPicPr>
          <p:cNvPr id="17" name="Picture 16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906DC944-262D-9B89-02C1-289FB65D1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671" y="3897316"/>
            <a:ext cx="2319873" cy="2885695"/>
          </a:xfrm>
          <a:prstGeom prst="rect">
            <a:avLst/>
          </a:prstGeom>
        </p:spPr>
      </p:pic>
      <p:sp>
        <p:nvSpPr>
          <p:cNvPr id="18" name="Arrow: Pentagon 6">
            <a:extLst>
              <a:ext uri="{FF2B5EF4-FFF2-40B4-BE49-F238E27FC236}">
                <a16:creationId xmlns:a16="http://schemas.microsoft.com/office/drawing/2014/main" id="{8DEA126D-FF68-42C5-4F8B-71DE252B1187}"/>
              </a:ext>
            </a:extLst>
          </p:cNvPr>
          <p:cNvSpPr/>
          <p:nvPr/>
        </p:nvSpPr>
        <p:spPr>
          <a:xfrm>
            <a:off x="0" y="4037035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Statistics with solid fill">
            <a:extLst>
              <a:ext uri="{FF2B5EF4-FFF2-40B4-BE49-F238E27FC236}">
                <a16:creationId xmlns:a16="http://schemas.microsoft.com/office/drawing/2014/main" id="{8E5557E5-157B-D304-F9A6-682BA7B29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138" y="411049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5A8B1-65E5-65E7-66B0-97BBD3E81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155339-E458-29E0-4721-98BC8D8A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38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B9FD6-5838-69E5-7169-46B50D4BA626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Result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D87371-774E-8157-9A70-2C85F35B5B69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E59CBF-7BEA-5D0B-7512-D353B8587644}"/>
              </a:ext>
            </a:extLst>
          </p:cNvPr>
          <p:cNvGraphicFramePr>
            <a:graphicFrameLocks noGrp="1"/>
          </p:cNvGraphicFramePr>
          <p:nvPr/>
        </p:nvGraphicFramePr>
        <p:xfrm>
          <a:off x="2288120" y="1989893"/>
          <a:ext cx="7615760" cy="3607348"/>
        </p:xfrm>
        <a:graphic>
          <a:graphicData uri="http://schemas.openxmlformats.org/drawingml/2006/table">
            <a:tbl>
              <a:tblPr/>
              <a:tblGrid>
                <a:gridCol w="1701479">
                  <a:extLst>
                    <a:ext uri="{9D8B030D-6E8A-4147-A177-3AD203B41FA5}">
                      <a16:colId xmlns:a16="http://schemas.microsoft.com/office/drawing/2014/main" val="429191918"/>
                    </a:ext>
                  </a:extLst>
                </a:gridCol>
                <a:gridCol w="1344825">
                  <a:extLst>
                    <a:ext uri="{9D8B030D-6E8A-4147-A177-3AD203B41FA5}">
                      <a16:colId xmlns:a16="http://schemas.microsoft.com/office/drawing/2014/main" val="4224156508"/>
                    </a:ext>
                  </a:extLst>
                </a:gridCol>
                <a:gridCol w="1523152">
                  <a:extLst>
                    <a:ext uri="{9D8B030D-6E8A-4147-A177-3AD203B41FA5}">
                      <a16:colId xmlns:a16="http://schemas.microsoft.com/office/drawing/2014/main" val="3433905141"/>
                    </a:ext>
                  </a:extLst>
                </a:gridCol>
                <a:gridCol w="1523152">
                  <a:extLst>
                    <a:ext uri="{9D8B030D-6E8A-4147-A177-3AD203B41FA5}">
                      <a16:colId xmlns:a16="http://schemas.microsoft.com/office/drawing/2014/main" val="2913096270"/>
                    </a:ext>
                  </a:extLst>
                </a:gridCol>
                <a:gridCol w="1523152">
                  <a:extLst>
                    <a:ext uri="{9D8B030D-6E8A-4147-A177-3AD203B41FA5}">
                      <a16:colId xmlns:a16="http://schemas.microsoft.com/office/drawing/2014/main" val="3351365197"/>
                    </a:ext>
                  </a:extLst>
                </a:gridCol>
              </a:tblGrid>
              <a:tr h="75376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Network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Capacity (s)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Loss (s)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Exit (s)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Timely (%)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767894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GEO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11.8 (2.6)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22.9 (8.7)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13.7 (1.7)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96.1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522679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LEO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0.4 (0.1)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0.6 (0.1)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0.5 (0.1)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96.1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327079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4G LTE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0.3 (0.2)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1.9 (1.8)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0.7 (0.6)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96.4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194661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</a:rPr>
                        <a:t> (strong)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0.01 (0.004)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0.77 (0.44)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0.04 (0.02)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95.2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25768"/>
                  </a:ext>
                </a:extLst>
              </a:tr>
              <a:tr h="39973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4350"/>
                        </a:lnSpc>
                      </a:pPr>
                      <a:r>
                        <a:rPr lang="en-US" sz="21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</a:rPr>
                        <a:t> (weak)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39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0.02 (0.004)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0.68(0.37)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0.04 (0.03)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99.0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18345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1A01110-458A-5EDF-7E00-D2551EE0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rrow: Pentagon 6">
            <a:extLst>
              <a:ext uri="{FF2B5EF4-FFF2-40B4-BE49-F238E27FC236}">
                <a16:creationId xmlns:a16="http://schemas.microsoft.com/office/drawing/2014/main" id="{29D0EC4D-E4A0-3A33-C7E1-B814EA42ACFE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tatistics with solid fill">
            <a:extLst>
              <a:ext uri="{FF2B5EF4-FFF2-40B4-BE49-F238E27FC236}">
                <a16:creationId xmlns:a16="http://schemas.microsoft.com/office/drawing/2014/main" id="{057A006B-65D5-C1CA-DAA6-442122837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2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BC41-3C84-6EAC-F6B9-11CB7BE7C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CA7A76-C114-6302-7E2F-260105DF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39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819ED-E137-5CF4-C222-7195098DA948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Result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DEC5ED-C0A3-5FA3-486B-928A43C422CF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6540EA5F-42B3-4243-80C9-20065A0C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30" y="126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5F5E89-8EC2-7072-C385-C8106EE9A17D}"/>
              </a:ext>
            </a:extLst>
          </p:cNvPr>
          <p:cNvGraphicFramePr>
            <a:graphicFrameLocks noGrp="1"/>
          </p:cNvGraphicFramePr>
          <p:nvPr/>
        </p:nvGraphicFramePr>
        <p:xfrm>
          <a:off x="764104" y="927311"/>
          <a:ext cx="10558565" cy="5812105"/>
        </p:xfrm>
        <a:graphic>
          <a:graphicData uri="http://schemas.openxmlformats.org/drawingml/2006/table">
            <a:tbl>
              <a:tblPr/>
              <a:tblGrid>
                <a:gridCol w="2111713">
                  <a:extLst>
                    <a:ext uri="{9D8B030D-6E8A-4147-A177-3AD203B41FA5}">
                      <a16:colId xmlns:a16="http://schemas.microsoft.com/office/drawing/2014/main" val="1584832651"/>
                    </a:ext>
                  </a:extLst>
                </a:gridCol>
                <a:gridCol w="2111713">
                  <a:extLst>
                    <a:ext uri="{9D8B030D-6E8A-4147-A177-3AD203B41FA5}">
                      <a16:colId xmlns:a16="http://schemas.microsoft.com/office/drawing/2014/main" val="1729177966"/>
                    </a:ext>
                  </a:extLst>
                </a:gridCol>
                <a:gridCol w="2111713">
                  <a:extLst>
                    <a:ext uri="{9D8B030D-6E8A-4147-A177-3AD203B41FA5}">
                      <a16:colId xmlns:a16="http://schemas.microsoft.com/office/drawing/2014/main" val="4055061626"/>
                    </a:ext>
                  </a:extLst>
                </a:gridCol>
                <a:gridCol w="2111713">
                  <a:extLst>
                    <a:ext uri="{9D8B030D-6E8A-4147-A177-3AD203B41FA5}">
                      <a16:colId xmlns:a16="http://schemas.microsoft.com/office/drawing/2014/main" val="2730585225"/>
                    </a:ext>
                  </a:extLst>
                </a:gridCol>
                <a:gridCol w="2111713">
                  <a:extLst>
                    <a:ext uri="{9D8B030D-6E8A-4147-A177-3AD203B41FA5}">
                      <a16:colId xmlns:a16="http://schemas.microsoft.com/office/drawing/2014/main" val="1836867774"/>
                    </a:ext>
                  </a:extLst>
                </a:gridCol>
              </a:tblGrid>
              <a:tr h="62114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Network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Slow start Method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Early Exit (%)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Late Exit (%)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322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Choke Point Exit (%)</a:t>
                      </a:r>
                      <a:endParaRPr lang="en-US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1158"/>
                  </a:ext>
                </a:extLst>
              </a:tr>
              <a:tr h="288073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GEO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3.9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2.6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93.5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43075"/>
                  </a:ext>
                </a:extLst>
              </a:tr>
              <a:tr h="271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HyStart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065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Off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001981"/>
                  </a:ext>
                </a:extLst>
              </a:tr>
              <a:tr h="287325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LEO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3.9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57.1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39.0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40654"/>
                  </a:ext>
                </a:extLst>
              </a:tr>
              <a:tr h="393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HyStart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431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Off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509124"/>
                  </a:ext>
                </a:extLst>
              </a:tr>
              <a:tr h="246068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4G LTE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3.6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36.4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60.0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16032"/>
                  </a:ext>
                </a:extLst>
              </a:tr>
              <a:tr h="277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HyStart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66670"/>
                  </a:ext>
                </a:extLst>
              </a:tr>
              <a:tr h="2014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Off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578838"/>
                  </a:ext>
                </a:extLst>
              </a:tr>
              <a:tr h="281414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</a:rPr>
                        <a:t> (Strong)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4.8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4.2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91.0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151249"/>
                  </a:ext>
                </a:extLst>
              </a:tr>
              <a:tr h="265122"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HyStart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10.8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89.2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11698"/>
                  </a:ext>
                </a:extLst>
              </a:tr>
              <a:tr h="318605"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Off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38157"/>
                  </a:ext>
                </a:extLst>
              </a:tr>
              <a:tr h="279141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</a:rPr>
                        <a:t>WiFi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</a:rPr>
                        <a:t> (Weak)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1.0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8.5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90.5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98667"/>
                  </a:ext>
                </a:extLst>
              </a:tr>
              <a:tr h="236714"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HyStart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4.8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95.2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36532"/>
                  </a:ext>
                </a:extLst>
              </a:tr>
              <a:tr h="393684"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Off</a:t>
                      </a:r>
                      <a:endParaRPr lang="en-US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en-US" sz="1700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79658" marR="79658" marT="39829" marB="398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1897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1D12F8F-E091-672D-21DA-D58A262EE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38" y="1078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rrow: Pentagon 6">
            <a:extLst>
              <a:ext uri="{FF2B5EF4-FFF2-40B4-BE49-F238E27FC236}">
                <a16:creationId xmlns:a16="http://schemas.microsoft.com/office/drawing/2014/main" id="{A8844CB5-560D-97ED-F2CA-5B626E3813D1}"/>
              </a:ext>
            </a:extLst>
          </p:cNvPr>
          <p:cNvSpPr/>
          <p:nvPr/>
        </p:nvSpPr>
        <p:spPr>
          <a:xfrm>
            <a:off x="0" y="4733256"/>
            <a:ext cx="566928" cy="58521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Statistics with solid fill">
            <a:extLst>
              <a:ext uri="{FF2B5EF4-FFF2-40B4-BE49-F238E27FC236}">
                <a16:creationId xmlns:a16="http://schemas.microsoft.com/office/drawing/2014/main" id="{286BAAB2-FFFD-394D-3875-287400EF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6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C7527D-A4FC-86F2-4560-38F258563688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Motivation and Goal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39B571-5FEB-FD2C-3057-BB58B05D191A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691C174-FBE7-932A-25EB-F7D2473C51B2}"/>
              </a:ext>
            </a:extLst>
          </p:cNvPr>
          <p:cNvGrpSpPr/>
          <p:nvPr/>
        </p:nvGrpSpPr>
        <p:grpSpPr>
          <a:xfrm>
            <a:off x="947980" y="2924290"/>
            <a:ext cx="2707130" cy="2657287"/>
            <a:chOff x="343868" y="25794111"/>
            <a:chExt cx="3553222" cy="3173701"/>
          </a:xfrm>
        </p:grpSpPr>
        <p:pic>
          <p:nvPicPr>
            <p:cNvPr id="6" name="Picture 5" descr="A diagram of a curve&#10;&#10;Description automatically generated">
              <a:extLst>
                <a:ext uri="{FF2B5EF4-FFF2-40B4-BE49-F238E27FC236}">
                  <a16:creationId xmlns:a16="http://schemas.microsoft.com/office/drawing/2014/main" id="{B3C7B445-3A9C-E882-6307-77805252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68" y="26147849"/>
              <a:ext cx="3553222" cy="2819963"/>
            </a:xfrm>
            <a:prstGeom prst="rect">
              <a:avLst/>
            </a:prstGeom>
          </p:spPr>
        </p:pic>
        <p:pic>
          <p:nvPicPr>
            <p:cNvPr id="7" name="Picture 6" descr="A diagram of a curve&#10;&#10;Description automatically generated">
              <a:extLst>
                <a:ext uri="{FF2B5EF4-FFF2-40B4-BE49-F238E27FC236}">
                  <a16:creationId xmlns:a16="http://schemas.microsoft.com/office/drawing/2014/main" id="{60AE9400-9F47-B44F-5BA6-A293FD81D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r="83141" b="65792"/>
            <a:stretch/>
          </p:blipFill>
          <p:spPr>
            <a:xfrm>
              <a:off x="461814" y="25794111"/>
              <a:ext cx="292100" cy="106445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286B84-4349-1430-49AF-51C81C658A83}"/>
              </a:ext>
            </a:extLst>
          </p:cNvPr>
          <p:cNvSpPr txBox="1"/>
          <p:nvPr/>
        </p:nvSpPr>
        <p:spPr>
          <a:xfrm>
            <a:off x="1387782" y="5678565"/>
            <a:ext cx="18769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Premature Exit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6EE17-4177-9EAD-E48D-C78007EE4828}"/>
              </a:ext>
            </a:extLst>
          </p:cNvPr>
          <p:cNvSpPr txBox="1"/>
          <p:nvPr/>
        </p:nvSpPr>
        <p:spPr>
          <a:xfrm>
            <a:off x="1037841" y="2046211"/>
            <a:ext cx="284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Enabled Hystart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(default TCP)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74841-64A3-5AB2-DA53-AA55924454C0}"/>
              </a:ext>
            </a:extLst>
          </p:cNvPr>
          <p:cNvSpPr txBox="1"/>
          <p:nvPr/>
        </p:nvSpPr>
        <p:spPr>
          <a:xfrm>
            <a:off x="696053" y="1151984"/>
            <a:ext cx="553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Over high BDP networks: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24CE0-63BD-F422-40EA-AE513F6A16E6}"/>
              </a:ext>
            </a:extLst>
          </p:cNvPr>
          <p:cNvSpPr txBox="1"/>
          <p:nvPr/>
        </p:nvSpPr>
        <p:spPr>
          <a:xfrm>
            <a:off x="5995604" y="3951539"/>
            <a:ext cx="480852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Enter congestion avoidance too early resulting in underutilization of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transfer time for application data</a:t>
            </a: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B722EA0E-EA00-ED36-B5C4-24D2B32F7151}"/>
              </a:ext>
            </a:extLst>
          </p:cNvPr>
          <p:cNvSpPr/>
          <p:nvPr/>
        </p:nvSpPr>
        <p:spPr>
          <a:xfrm>
            <a:off x="4215369" y="4160472"/>
            <a:ext cx="1480756" cy="8108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red triangle with a black exclamation mark&#10;&#10;Description automatically generated">
            <a:extLst>
              <a:ext uri="{FF2B5EF4-FFF2-40B4-BE49-F238E27FC236}">
                <a16:creationId xmlns:a16="http://schemas.microsoft.com/office/drawing/2014/main" id="{CAE515C4-2D5F-E9CF-E978-67D2A835E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95" y="3581053"/>
            <a:ext cx="692191" cy="604586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D914937-B8A0-371F-5054-3211C45B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4</a:t>
            </a:fld>
            <a:endParaRPr lang="en-US" sz="1800" dirty="0"/>
          </a:p>
        </p:txBody>
      </p:sp>
      <p:pic>
        <p:nvPicPr>
          <p:cNvPr id="15" name="Graphic 14" descr="Thought with solid fill">
            <a:extLst>
              <a:ext uri="{FF2B5EF4-FFF2-40B4-BE49-F238E27FC236}">
                <a16:creationId xmlns:a16="http://schemas.microsoft.com/office/drawing/2014/main" id="{11F64082-F0E5-5EED-58C5-ADCD41767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16" name="Arrow: Pentagon 6">
            <a:extLst>
              <a:ext uri="{FF2B5EF4-FFF2-40B4-BE49-F238E27FC236}">
                <a16:creationId xmlns:a16="http://schemas.microsoft.com/office/drawing/2014/main" id="{DDD51A96-5520-396E-CFD9-92CA51A283F9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Thought with solid fill">
            <a:extLst>
              <a:ext uri="{FF2B5EF4-FFF2-40B4-BE49-F238E27FC236}">
                <a16:creationId xmlns:a16="http://schemas.microsoft.com/office/drawing/2014/main" id="{0487FF7C-0CEF-4F06-2BCA-234816D0F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5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950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CB525-CE5E-ABFB-41A9-51415974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42" y="6381399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41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47B8F-A2B9-60E3-9AC2-846CB5276A98}"/>
              </a:ext>
            </a:extLst>
          </p:cNvPr>
          <p:cNvSpPr txBox="1"/>
          <p:nvPr/>
        </p:nvSpPr>
        <p:spPr>
          <a:xfrm>
            <a:off x="0" y="126836"/>
            <a:ext cx="651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SEARCH Algorithm</a:t>
            </a: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6EE27847-591E-0823-3B67-DA9F96E834C4}"/>
              </a:ext>
            </a:extLst>
          </p:cNvPr>
          <p:cNvSpPr/>
          <p:nvPr/>
        </p:nvSpPr>
        <p:spPr>
          <a:xfrm>
            <a:off x="2826026" y="2642168"/>
            <a:ext cx="89452" cy="617867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B64CD289-3EAA-2FB6-B721-094E41568F11}"/>
              </a:ext>
            </a:extLst>
          </p:cNvPr>
          <p:cNvSpPr/>
          <p:nvPr/>
        </p:nvSpPr>
        <p:spPr>
          <a:xfrm>
            <a:off x="3970902" y="3497385"/>
            <a:ext cx="159026" cy="1987827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C0D0FDF9-3C8A-BF3F-BB4B-0EE894B5B95C}"/>
              </a:ext>
            </a:extLst>
          </p:cNvPr>
          <p:cNvSpPr/>
          <p:nvPr/>
        </p:nvSpPr>
        <p:spPr>
          <a:xfrm>
            <a:off x="3146287" y="5526156"/>
            <a:ext cx="101600" cy="556592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03840CC3-62FE-26E6-E191-ECE373DD8F02}"/>
              </a:ext>
            </a:extLst>
          </p:cNvPr>
          <p:cNvSpPr/>
          <p:nvPr/>
        </p:nvSpPr>
        <p:spPr>
          <a:xfrm>
            <a:off x="3124200" y="1371600"/>
            <a:ext cx="101600" cy="1168400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879365-07C5-E075-EAEE-28FC647CBE6B}"/>
              </a:ext>
            </a:extLst>
          </p:cNvPr>
          <p:cNvSpPr txBox="1"/>
          <p:nvPr/>
        </p:nvSpPr>
        <p:spPr>
          <a:xfrm>
            <a:off x="6264322" y="1012109"/>
            <a:ext cx="3875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Window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Number of bins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A3CD90C-5E4C-633F-F020-0A2C31D11525}"/>
              </a:ext>
            </a:extLst>
          </p:cNvPr>
          <p:cNvSpPr/>
          <p:nvPr/>
        </p:nvSpPr>
        <p:spPr>
          <a:xfrm>
            <a:off x="4121426" y="1725873"/>
            <a:ext cx="1356453" cy="459854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A1787-689A-AB59-79A0-987D38E90BDD}"/>
              </a:ext>
            </a:extLst>
          </p:cNvPr>
          <p:cNvSpPr txBox="1"/>
          <p:nvPr/>
        </p:nvSpPr>
        <p:spPr>
          <a:xfrm>
            <a:off x="355106" y="1028330"/>
            <a:ext cx="7109533" cy="747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Parameters:</a:t>
            </a:r>
            <a:endParaRPr lang="en-US" dirty="0"/>
          </a:p>
          <a:p>
            <a:r>
              <a:rPr lang="en-US" sz="1200" dirty="0"/>
              <a:t> 0: WINDOW_FACTOR = 3.5 </a:t>
            </a:r>
            <a:endParaRPr lang="en-US"/>
          </a:p>
          <a:p>
            <a:r>
              <a:rPr lang="en-US" sz="1200" dirty="0"/>
              <a:t>1: W = 10 </a:t>
            </a:r>
            <a:endParaRPr lang="en-US" dirty="0"/>
          </a:p>
          <a:p>
            <a:r>
              <a:rPr lang="en-US" sz="1200" dirty="0"/>
              <a:t>2: EXTRA_BINS = 15 </a:t>
            </a:r>
            <a:endParaRPr lang="en-US" dirty="0"/>
          </a:p>
          <a:p>
            <a:r>
              <a:rPr lang="en-US" sz="1200" dirty="0"/>
              <a:t>3: NUM_BINS = W + EXTRA_BINS </a:t>
            </a:r>
            <a:endParaRPr lang="en-US"/>
          </a:p>
          <a:p>
            <a:r>
              <a:rPr lang="en-US" sz="1200" dirty="0"/>
              <a:t>4: THRESH = 0.35 Initialization(): </a:t>
            </a:r>
            <a:endParaRPr lang="en-US" dirty="0"/>
          </a:p>
          <a:p>
            <a:r>
              <a:rPr lang="en-US" sz="1200" dirty="0"/>
              <a:t>5: </a:t>
            </a:r>
            <a:r>
              <a:rPr lang="en-US" sz="1200" dirty="0" err="1"/>
              <a:t>window_size</a:t>
            </a:r>
            <a:r>
              <a:rPr lang="en-US" sz="1200" dirty="0"/>
              <a:t> = *</a:t>
            </a:r>
            <a:r>
              <a:rPr lang="en-US" sz="1200" dirty="0" err="1"/>
              <a:t>initial_rtt</a:t>
            </a:r>
            <a:r>
              <a:rPr lang="en-US" sz="1200" dirty="0"/>
              <a:t>* x WINDOW_FACTOR</a:t>
            </a:r>
            <a:endParaRPr lang="en-US" dirty="0"/>
          </a:p>
          <a:p>
            <a:r>
              <a:rPr lang="en-US" sz="1200" dirty="0"/>
              <a:t>6: </a:t>
            </a:r>
            <a:r>
              <a:rPr lang="en-US" sz="1200" dirty="0" err="1"/>
              <a:t>bin_duration</a:t>
            </a:r>
            <a:r>
              <a:rPr lang="en-US" sz="1200" dirty="0"/>
              <a:t> = </a:t>
            </a:r>
            <a:r>
              <a:rPr lang="en-US" sz="1200" dirty="0" err="1"/>
              <a:t>window_size</a:t>
            </a:r>
            <a:r>
              <a:rPr lang="en-US" sz="1200" dirty="0"/>
              <a:t> / W </a:t>
            </a:r>
            <a:endParaRPr lang="en-US"/>
          </a:p>
          <a:p>
            <a:r>
              <a:rPr lang="en-US" sz="1200" dirty="0"/>
              <a:t>7: bin\[NUM_BINS\] = {} </a:t>
            </a:r>
            <a:endParaRPr lang="en-US" dirty="0"/>
          </a:p>
          <a:p>
            <a:r>
              <a:rPr lang="en-US" sz="1200" dirty="0"/>
              <a:t>8: </a:t>
            </a:r>
            <a:r>
              <a:rPr lang="en-US" sz="1200" err="1"/>
              <a:t>curr_idx</a:t>
            </a:r>
            <a:r>
              <a:rPr lang="en-US" sz="1200" dirty="0"/>
              <a:t> = -1 </a:t>
            </a:r>
            <a:endParaRPr lang="en-US"/>
          </a:p>
          <a:p>
            <a:r>
              <a:rPr lang="en-US" sz="1200" dirty="0"/>
              <a:t>9: </a:t>
            </a:r>
            <a:r>
              <a:rPr lang="en-US" sz="1200" dirty="0" err="1"/>
              <a:t>bin_end</a:t>
            </a:r>
            <a:r>
              <a:rPr lang="en-US" sz="1200" dirty="0"/>
              <a:t> = *now* + </a:t>
            </a:r>
            <a:r>
              <a:rPr lang="en-US" sz="1200" dirty="0" err="1"/>
              <a:t>bin_duration</a:t>
            </a:r>
            <a:r>
              <a:rPr lang="en-US" sz="1200" dirty="0"/>
              <a:t> </a:t>
            </a:r>
            <a:r>
              <a:rPr lang="en-US" sz="1200" dirty="0" err="1"/>
              <a:t>ACK_arrived</a:t>
            </a:r>
            <a:r>
              <a:rPr lang="en-US" sz="1200" dirty="0"/>
              <a:t>(</a:t>
            </a:r>
            <a:r>
              <a:rPr lang="en-US" sz="1200" dirty="0" err="1"/>
              <a:t>sequence_num</a:t>
            </a:r>
            <a:r>
              <a:rPr lang="en-US" sz="1200" dirty="0"/>
              <a:t>, </a:t>
            </a:r>
            <a:r>
              <a:rPr lang="en-US" sz="1200" dirty="0" err="1"/>
              <a:t>rtt</a:t>
            </a:r>
            <a:r>
              <a:rPr lang="en-US" sz="1200" dirty="0"/>
              <a:t>): // Check if passed bin boundary. </a:t>
            </a:r>
            <a:endParaRPr lang="en-US"/>
          </a:p>
          <a:p>
            <a:r>
              <a:rPr lang="en-US" sz="1200" dirty="0"/>
              <a:t>10: if (*now* &gt; </a:t>
            </a:r>
            <a:r>
              <a:rPr lang="en-US" sz="1200" dirty="0" err="1"/>
              <a:t>bin_end</a:t>
            </a:r>
            <a:r>
              <a:rPr lang="en-US" sz="1200" dirty="0"/>
              <a:t>) then</a:t>
            </a:r>
            <a:endParaRPr lang="en-US"/>
          </a:p>
          <a:p>
            <a:r>
              <a:rPr lang="en-US" sz="1200" dirty="0"/>
              <a:t>11: </a:t>
            </a:r>
            <a:r>
              <a:rPr lang="en-US" sz="1200" err="1"/>
              <a:t>update_bins</a:t>
            </a:r>
            <a:r>
              <a:rPr lang="en-US" sz="1200" dirty="0"/>
              <a:t>() // Check if enough data for SEARCH. </a:t>
            </a:r>
            <a:endParaRPr lang="en-US"/>
          </a:p>
          <a:p>
            <a:r>
              <a:rPr lang="en-US" sz="1200" dirty="0"/>
              <a:t>12: </a:t>
            </a:r>
            <a:r>
              <a:rPr lang="en-US" sz="1200" err="1"/>
              <a:t>prev_idx</a:t>
            </a:r>
            <a:r>
              <a:rPr lang="en-US" sz="1200" dirty="0"/>
              <a:t> = </a:t>
            </a:r>
            <a:r>
              <a:rPr lang="en-US" sz="1200" err="1"/>
              <a:t>curr_idx</a:t>
            </a:r>
            <a:r>
              <a:rPr lang="en-US" sz="1200" dirty="0"/>
              <a:t> - (</a:t>
            </a:r>
            <a:r>
              <a:rPr lang="en-US" sz="1200" err="1"/>
              <a:t>rtt</a:t>
            </a:r>
            <a:r>
              <a:rPr lang="en-US" sz="1200" dirty="0"/>
              <a:t> / </a:t>
            </a:r>
            <a:r>
              <a:rPr lang="en-US" sz="1200" err="1"/>
              <a:t>bin_duration</a:t>
            </a:r>
            <a:r>
              <a:rPr lang="en-US" sz="1200" dirty="0"/>
              <a:t>) </a:t>
            </a:r>
            <a:endParaRPr lang="en-US"/>
          </a:p>
          <a:p>
            <a:r>
              <a:rPr lang="en-US" sz="1200" dirty="0"/>
              <a:t>13: if (</a:t>
            </a:r>
            <a:r>
              <a:rPr lang="en-US" sz="1200" dirty="0" err="1"/>
              <a:t>prev_idx</a:t>
            </a:r>
            <a:r>
              <a:rPr lang="en-US" sz="1200" dirty="0"/>
              <a:t> &gt;= W) and </a:t>
            </a:r>
            <a:endParaRPr lang="en-US"/>
          </a:p>
          <a:p>
            <a:r>
              <a:rPr lang="en-US" sz="1200" dirty="0"/>
              <a:t>14: (</a:t>
            </a:r>
            <a:r>
              <a:rPr lang="en-US" sz="1200" err="1"/>
              <a:t>curr_idx</a:t>
            </a:r>
            <a:r>
              <a:rPr lang="en-US" sz="1200" dirty="0"/>
              <a:t> - </a:t>
            </a:r>
            <a:r>
              <a:rPr lang="en-US" sz="1200" err="1"/>
              <a:t>prev_idx</a:t>
            </a:r>
            <a:r>
              <a:rPr lang="en-US" sz="1200" dirty="0"/>
              <a:t>) &lt;= EXTRA_BINS then </a:t>
            </a:r>
            <a:endParaRPr lang="en-US"/>
          </a:p>
          <a:p>
            <a:r>
              <a:rPr lang="en-US" sz="1200" dirty="0"/>
              <a:t>15: </a:t>
            </a:r>
            <a:r>
              <a:rPr lang="en-US" sz="1200" dirty="0" err="1"/>
              <a:t>curr_delv</a:t>
            </a:r>
            <a:r>
              <a:rPr lang="en-US" sz="1200" dirty="0"/>
              <a:t> = </a:t>
            </a:r>
            <a:r>
              <a:rPr lang="en-US" sz="1200" dirty="0" err="1"/>
              <a:t>compute_delv</a:t>
            </a:r>
            <a:r>
              <a:rPr lang="en-US" sz="1200" dirty="0"/>
              <a:t>(</a:t>
            </a:r>
            <a:r>
              <a:rPr lang="en-US" sz="1200" dirty="0" err="1"/>
              <a:t>curr_idx</a:t>
            </a:r>
            <a:r>
              <a:rPr lang="en-US" sz="1200" dirty="0"/>
              <a:t> - W, </a:t>
            </a:r>
            <a:r>
              <a:rPr lang="en-US" sz="1200" dirty="0" err="1"/>
              <a:t>curr_idx</a:t>
            </a:r>
            <a:r>
              <a:rPr lang="en-US" sz="1200" dirty="0"/>
              <a:t>) </a:t>
            </a:r>
            <a:endParaRPr lang="en-US"/>
          </a:p>
          <a:p>
            <a:r>
              <a:rPr lang="en-US" sz="1200" dirty="0"/>
              <a:t>16: fraction = (</a:t>
            </a:r>
            <a:r>
              <a:rPr lang="en-US" sz="1200" dirty="0" err="1"/>
              <a:t>rtt</a:t>
            </a:r>
            <a:r>
              <a:rPr lang="en-US" sz="1200" dirty="0"/>
              <a:t> mod </a:t>
            </a:r>
            <a:r>
              <a:rPr lang="en-US" sz="1200" dirty="0" err="1"/>
              <a:t>bin_duration</a:t>
            </a:r>
            <a:r>
              <a:rPr lang="en-US" sz="1200" dirty="0"/>
              <a:t>) / </a:t>
            </a:r>
            <a:r>
              <a:rPr lang="en-US" sz="1200" dirty="0" err="1"/>
              <a:t>bin_duration</a:t>
            </a:r>
            <a:r>
              <a:rPr lang="en-US" sz="1200" dirty="0"/>
              <a:t> </a:t>
            </a:r>
            <a:endParaRPr lang="en-US"/>
          </a:p>
          <a:p>
            <a:r>
              <a:rPr lang="en-US" sz="1200" dirty="0"/>
              <a:t>17: </a:t>
            </a:r>
            <a:r>
              <a:rPr lang="en-US" sz="1200" err="1"/>
              <a:t>prev_delv</a:t>
            </a:r>
            <a:r>
              <a:rPr lang="en-US" sz="1200" dirty="0"/>
              <a:t> = </a:t>
            </a:r>
            <a:r>
              <a:rPr lang="en-US" sz="1200" err="1"/>
              <a:t>compute_delv</a:t>
            </a:r>
            <a:r>
              <a:rPr lang="en-US" sz="1200" dirty="0"/>
              <a:t>(</a:t>
            </a:r>
            <a:r>
              <a:rPr lang="en-US" sz="1200" err="1"/>
              <a:t>prev_idx</a:t>
            </a:r>
            <a:r>
              <a:rPr lang="en-US" sz="1200" dirty="0"/>
              <a:t> - W, </a:t>
            </a:r>
            <a:r>
              <a:rPr lang="en-US" sz="1200" err="1"/>
              <a:t>prev_idx</a:t>
            </a:r>
            <a:r>
              <a:rPr lang="en-US" sz="1200" dirty="0"/>
              <a:t>, fraction) </a:t>
            </a:r>
            <a:endParaRPr lang="en-US"/>
          </a:p>
          <a:p>
            <a:r>
              <a:rPr lang="en-US" sz="1200" dirty="0"/>
              <a:t>18: </a:t>
            </a:r>
            <a:r>
              <a:rPr lang="en-US" sz="1200" dirty="0" err="1"/>
              <a:t>norm_diff</a:t>
            </a:r>
            <a:r>
              <a:rPr lang="en-US" sz="1200" dirty="0"/>
              <a:t> = (2 x </a:t>
            </a:r>
            <a:r>
              <a:rPr lang="en-US" sz="1200" dirty="0" err="1"/>
              <a:t>prev_delv</a:t>
            </a:r>
            <a:r>
              <a:rPr lang="en-US" sz="1200" dirty="0"/>
              <a:t> - </a:t>
            </a:r>
            <a:r>
              <a:rPr lang="en-US" sz="1200" dirty="0" err="1"/>
              <a:t>curr_delv</a:t>
            </a:r>
            <a:r>
              <a:rPr lang="en-US" sz="1200" dirty="0"/>
              <a:t>) / (2 x </a:t>
            </a:r>
            <a:r>
              <a:rPr lang="en-US" sz="1200" dirty="0" err="1"/>
              <a:t>prev_delv</a:t>
            </a:r>
            <a:r>
              <a:rPr lang="en-US" sz="1200" dirty="0"/>
              <a:t>) </a:t>
            </a:r>
            <a:endParaRPr lang="en-US"/>
          </a:p>
          <a:p>
            <a:r>
              <a:rPr lang="en-US" sz="1200" dirty="0"/>
              <a:t>19: if (</a:t>
            </a:r>
            <a:r>
              <a:rPr lang="en-US" sz="1200" err="1"/>
              <a:t>norm_diff</a:t>
            </a:r>
            <a:r>
              <a:rPr lang="en-US" sz="1200" dirty="0"/>
              <a:t> &gt;= THRESH) then </a:t>
            </a:r>
            <a:endParaRPr lang="en-US"/>
          </a:p>
          <a:p>
            <a:r>
              <a:rPr lang="en-US" sz="1200" dirty="0"/>
              <a:t>20: </a:t>
            </a:r>
            <a:r>
              <a:rPr lang="en-US" sz="1200" err="1"/>
              <a:t>exit_slow_start</a:t>
            </a:r>
            <a:r>
              <a:rPr lang="en-US" sz="1200" dirty="0"/>
              <a:t>() </a:t>
            </a:r>
            <a:endParaRPr lang="en-US"/>
          </a:p>
          <a:p>
            <a:r>
              <a:rPr lang="en-US" sz="1200" dirty="0"/>
              <a:t>21: end if </a:t>
            </a:r>
            <a:endParaRPr lang="en-US" dirty="0"/>
          </a:p>
          <a:p>
            <a:r>
              <a:rPr lang="en-US" sz="1200" dirty="0"/>
              <a:t>22: end if // Enough data for SEARCH. </a:t>
            </a:r>
            <a:endParaRPr lang="en-US" dirty="0"/>
          </a:p>
          <a:p>
            <a:r>
              <a:rPr lang="en-US" sz="1200" dirty="0"/>
              <a:t>23: end if // Each ACK. // Update bin statistics, accounting for cases where more // than one bin boundary might have been passed. </a:t>
            </a:r>
            <a:r>
              <a:rPr lang="en-US" sz="1200" dirty="0" err="1"/>
              <a:t>update_bins</a:t>
            </a:r>
            <a:r>
              <a:rPr lang="en-US" sz="1200" dirty="0"/>
              <a:t>(): </a:t>
            </a:r>
            <a:endParaRPr lang="en-US"/>
          </a:p>
          <a:p>
            <a:r>
              <a:rPr lang="en-US" sz="1200" dirty="0"/>
              <a:t>24: </a:t>
            </a:r>
            <a:r>
              <a:rPr lang="en-US" sz="1200" dirty="0" err="1"/>
              <a:t>passed_bins</a:t>
            </a:r>
            <a:r>
              <a:rPr lang="en-US" sz="1200" dirty="0"/>
              <a:t> = (*now* - </a:t>
            </a:r>
            <a:r>
              <a:rPr lang="en-US" sz="1200" dirty="0" err="1"/>
              <a:t>bin_end</a:t>
            </a:r>
            <a:r>
              <a:rPr lang="en-US" sz="1200" dirty="0"/>
              <a:t>) / </a:t>
            </a:r>
            <a:r>
              <a:rPr lang="en-US" sz="1200" dirty="0" err="1"/>
              <a:t>bin_duration</a:t>
            </a:r>
            <a:r>
              <a:rPr lang="en-US" sz="1200" dirty="0"/>
              <a:t> + 1 </a:t>
            </a:r>
            <a:endParaRPr lang="en-US"/>
          </a:p>
          <a:p>
            <a:r>
              <a:rPr lang="en-US" sz="1200" dirty="0"/>
              <a:t>25: </a:t>
            </a:r>
            <a:r>
              <a:rPr lang="en-US" sz="1200" dirty="0" err="1"/>
              <a:t>bin_end</a:t>
            </a:r>
            <a:r>
              <a:rPr lang="en-US" sz="1200" dirty="0"/>
              <a:t> += </a:t>
            </a:r>
            <a:r>
              <a:rPr lang="en-US" sz="1200" dirty="0" err="1"/>
              <a:t>passed_bins</a:t>
            </a:r>
            <a:r>
              <a:rPr lang="en-US" sz="1200" dirty="0"/>
              <a:t> x </a:t>
            </a:r>
            <a:r>
              <a:rPr lang="en-US" sz="1200" dirty="0" err="1"/>
              <a:t>bin_duration</a:t>
            </a:r>
            <a:r>
              <a:rPr lang="en-US" sz="1200" dirty="0"/>
              <a:t> </a:t>
            </a:r>
            <a:endParaRPr lang="en-US"/>
          </a:p>
          <a:p>
            <a:r>
              <a:rPr lang="en-US" sz="1200" dirty="0"/>
              <a:t>26: for </a:t>
            </a:r>
            <a:r>
              <a:rPr lang="en-US" sz="1200" err="1"/>
              <a:t>i</a:t>
            </a:r>
            <a:r>
              <a:rPr lang="en-US" sz="1200" dirty="0"/>
              <a:t> = (</a:t>
            </a:r>
            <a:r>
              <a:rPr lang="en-US" sz="1200" err="1"/>
              <a:t>curr_idx</a:t>
            </a:r>
            <a:r>
              <a:rPr lang="en-US" sz="1200" dirty="0"/>
              <a:t> + 1) to (</a:t>
            </a:r>
            <a:r>
              <a:rPr lang="en-US" sz="1200" err="1"/>
              <a:t>curr_idx</a:t>
            </a:r>
            <a:r>
              <a:rPr lang="en-US" sz="1200" dirty="0"/>
              <a:t> + </a:t>
            </a:r>
            <a:r>
              <a:rPr lang="en-US" sz="1200" err="1"/>
              <a:t>passed_bins</a:t>
            </a:r>
            <a:r>
              <a:rPr lang="en-US" sz="1200" dirty="0"/>
              <a:t>) </a:t>
            </a:r>
            <a:endParaRPr lang="en-US"/>
          </a:p>
          <a:p>
            <a:r>
              <a:rPr lang="en-US" sz="1200" dirty="0"/>
              <a:t>27: if (</a:t>
            </a:r>
            <a:r>
              <a:rPr lang="en-US" sz="1200" err="1"/>
              <a:t>curr_idx</a:t>
            </a:r>
            <a:r>
              <a:rPr lang="en-US" sz="1200" dirty="0"/>
              <a:t> &gt;= 0) bin\[</a:t>
            </a:r>
            <a:r>
              <a:rPr lang="en-US" sz="1200" err="1"/>
              <a:t>i</a:t>
            </a:r>
            <a:r>
              <a:rPr lang="en-US" sz="1200" dirty="0"/>
              <a:t> mod NUM_BINS\] = bin\[</a:t>
            </a:r>
            <a:r>
              <a:rPr lang="en-US" sz="1200" err="1"/>
              <a:t>curr_idx</a:t>
            </a:r>
            <a:r>
              <a:rPr lang="en-US" sz="1200" dirty="0"/>
              <a:t>\] </a:t>
            </a:r>
            <a:endParaRPr lang="en-US"/>
          </a:p>
          <a:p>
            <a:r>
              <a:rPr lang="en-US" sz="1200" dirty="0"/>
              <a:t>28: end for </a:t>
            </a:r>
            <a:endParaRPr lang="en-US" dirty="0"/>
          </a:p>
          <a:p>
            <a:r>
              <a:rPr lang="en-US" sz="1200" dirty="0"/>
              <a:t>29: </a:t>
            </a:r>
            <a:r>
              <a:rPr lang="en-US" sz="1200" err="1"/>
              <a:t>curr_idx</a:t>
            </a:r>
            <a:r>
              <a:rPr lang="en-US" sz="1200" dirty="0"/>
              <a:t> += </a:t>
            </a:r>
            <a:r>
              <a:rPr lang="en-US" sz="1200" err="1"/>
              <a:t>passed_bins</a:t>
            </a:r>
            <a:r>
              <a:rPr lang="en-US" sz="1200" dirty="0"/>
              <a:t> </a:t>
            </a:r>
            <a:endParaRPr lang="en-US"/>
          </a:p>
          <a:p>
            <a:r>
              <a:rPr lang="en-US" sz="1200" dirty="0"/>
              <a:t>30: bin\[</a:t>
            </a:r>
            <a:r>
              <a:rPr lang="en-US" sz="1200" err="1"/>
              <a:t>curr_idx</a:t>
            </a:r>
            <a:r>
              <a:rPr lang="en-US" sz="1200" dirty="0"/>
              <a:t> mod NUM_BINS\] = </a:t>
            </a:r>
            <a:r>
              <a:rPr lang="en-US" sz="1200" err="1"/>
              <a:t>sequence_num</a:t>
            </a:r>
            <a:r>
              <a:rPr lang="en-US" sz="1200" dirty="0"/>
              <a:t> // Compute delivered bytes over the window of bins, interpolating a // fraction of each bin on the end (default is 0). </a:t>
            </a:r>
            <a:r>
              <a:rPr lang="en-US" sz="1200" err="1"/>
              <a:t>compute_delv</a:t>
            </a:r>
            <a:r>
              <a:rPr lang="en-US" sz="1200" dirty="0"/>
              <a:t>(idx1, idx2, fraction = 0): </a:t>
            </a:r>
            <a:endParaRPr lang="en-US"/>
          </a:p>
          <a:p>
            <a:r>
              <a:rPr lang="en-US" sz="1200" dirty="0"/>
              <a:t>31: </a:t>
            </a:r>
            <a:r>
              <a:rPr lang="en-US" sz="1200" err="1"/>
              <a:t>delv</a:t>
            </a:r>
            <a:r>
              <a:rPr lang="en-US" sz="1200" dirty="0"/>
              <a:t> = 0 </a:t>
            </a:r>
            <a:endParaRPr lang="en-US"/>
          </a:p>
          <a:p>
            <a:r>
              <a:rPr lang="en-US" sz="1200" dirty="0"/>
              <a:t>32: </a:t>
            </a:r>
            <a:r>
              <a:rPr lang="en-US" sz="1200" err="1"/>
              <a:t>delv</a:t>
            </a:r>
            <a:r>
              <a:rPr lang="en-US" sz="1200" dirty="0"/>
              <a:t> = bin[(idx2 - 1) mod NUM_BINS] - bin[idx1 mod NUM_BINS] </a:t>
            </a:r>
            <a:endParaRPr lang="en-US"/>
          </a:p>
          <a:p>
            <a:r>
              <a:rPr lang="en-US" sz="1200" dirty="0"/>
              <a:t>33: </a:t>
            </a:r>
            <a:r>
              <a:rPr lang="en-US" sz="1200" dirty="0" err="1"/>
              <a:t>delv</a:t>
            </a:r>
            <a:r>
              <a:rPr lang="en-US" sz="1200" dirty="0"/>
              <a:t> += (bin[idx1 mod NUM_BINS] - bin[(idx1 - 1) mod NUM_BINS]) x (1 - fraction) </a:t>
            </a:r>
            <a:endParaRPr lang="en-US"/>
          </a:p>
          <a:p>
            <a:r>
              <a:rPr lang="en-US" sz="1200" dirty="0"/>
              <a:t>34: </a:t>
            </a:r>
            <a:r>
              <a:rPr lang="en-US" sz="1200" dirty="0" err="1"/>
              <a:t>delv</a:t>
            </a:r>
            <a:r>
              <a:rPr lang="en-US" sz="1200" dirty="0"/>
              <a:t> += (bin[idx2 mod NUM_BINS] - bin[(idx2 - 1) mod NUM_BINS]) x fraction </a:t>
            </a:r>
            <a:endParaRPr lang="en-US"/>
          </a:p>
          <a:p>
            <a:r>
              <a:rPr lang="en-US" sz="1200" dirty="0"/>
              <a:t>35: return </a:t>
            </a:r>
            <a:r>
              <a:rPr lang="en-US" sz="1200" dirty="0" err="1"/>
              <a:t>delv</a:t>
            </a:r>
            <a:r>
              <a:rPr lang="en-US" sz="1200" dirty="0"/>
              <a:t> // Exit slow start by setting </a:t>
            </a:r>
            <a:r>
              <a:rPr lang="en-US" sz="1200" dirty="0" err="1"/>
              <a:t>ssthresh</a:t>
            </a:r>
            <a:r>
              <a:rPr lang="en-US" sz="1200" dirty="0"/>
              <a:t>. </a:t>
            </a:r>
            <a:r>
              <a:rPr lang="en-US" sz="1200" dirty="0" err="1"/>
              <a:t>exit_slow_start</a:t>
            </a:r>
            <a:r>
              <a:rPr lang="en-US" sz="1200" dirty="0"/>
              <a:t>(): </a:t>
            </a:r>
            <a:endParaRPr lang="en-US"/>
          </a:p>
          <a:p>
            <a:r>
              <a:rPr lang="en-US" sz="1200" dirty="0"/>
              <a:t>36: </a:t>
            </a:r>
            <a:r>
              <a:rPr lang="en-US" sz="1200" dirty="0" err="1"/>
              <a:t>ssthresh</a:t>
            </a:r>
            <a:r>
              <a:rPr lang="en-US" sz="1200" dirty="0"/>
              <a:t> = *</a:t>
            </a:r>
            <a:r>
              <a:rPr lang="en-US" sz="1200" dirty="0" err="1"/>
              <a:t>cwnd</a:t>
            </a:r>
            <a:r>
              <a:rPr lang="en-US" sz="1200" dirty="0"/>
              <a:t>*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8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0235-170D-B98C-6E53-772BB23FA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2CDEB-546F-8C1D-83EB-74579FBDE971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Motivation and Goal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CA4708-E054-5C54-1F87-8B01854E05E5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diagram of a curve&#10;&#10;Description automatically generated">
            <a:extLst>
              <a:ext uri="{FF2B5EF4-FFF2-40B4-BE49-F238E27FC236}">
                <a16:creationId xmlns:a16="http://schemas.microsoft.com/office/drawing/2014/main" id="{DC9DBC2C-95C4-E7D3-070A-0DBFE89B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/>
          <a:stretch/>
        </p:blipFill>
        <p:spPr>
          <a:xfrm>
            <a:off x="4578607" y="3089384"/>
            <a:ext cx="2861312" cy="248066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A5024C-CAFB-6D52-8235-12204C1A1352}"/>
              </a:ext>
            </a:extLst>
          </p:cNvPr>
          <p:cNvGrpSpPr/>
          <p:nvPr/>
        </p:nvGrpSpPr>
        <p:grpSpPr>
          <a:xfrm>
            <a:off x="947980" y="2924290"/>
            <a:ext cx="2707130" cy="2657287"/>
            <a:chOff x="343868" y="25794111"/>
            <a:chExt cx="3553222" cy="3173701"/>
          </a:xfrm>
        </p:grpSpPr>
        <p:pic>
          <p:nvPicPr>
            <p:cNvPr id="27" name="Picture 26" descr="A diagram of a curve&#10;&#10;Description automatically generated">
              <a:extLst>
                <a:ext uri="{FF2B5EF4-FFF2-40B4-BE49-F238E27FC236}">
                  <a16:creationId xmlns:a16="http://schemas.microsoft.com/office/drawing/2014/main" id="{C825FFBE-8328-FAB2-C5FB-2C1D7A0F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68" y="26147849"/>
              <a:ext cx="3553222" cy="2819963"/>
            </a:xfrm>
            <a:prstGeom prst="rect">
              <a:avLst/>
            </a:prstGeom>
          </p:spPr>
        </p:pic>
        <p:pic>
          <p:nvPicPr>
            <p:cNvPr id="28" name="Picture 27" descr="A diagram of a curve&#10;&#10;Description automatically generated">
              <a:extLst>
                <a:ext uri="{FF2B5EF4-FFF2-40B4-BE49-F238E27FC236}">
                  <a16:creationId xmlns:a16="http://schemas.microsoft.com/office/drawing/2014/main" id="{5720F2BA-6634-CF87-F10A-E3BB6473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r="83141" b="65792"/>
            <a:stretch/>
          </p:blipFill>
          <p:spPr>
            <a:xfrm>
              <a:off x="461814" y="25794111"/>
              <a:ext cx="292100" cy="106445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737B2D-584C-54B1-CAA4-AE96642A8AD7}"/>
              </a:ext>
            </a:extLst>
          </p:cNvPr>
          <p:cNvSpPr txBox="1"/>
          <p:nvPr/>
        </p:nvSpPr>
        <p:spPr>
          <a:xfrm>
            <a:off x="1387782" y="5678565"/>
            <a:ext cx="18769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Premature Exit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811D92-F7FC-BD3E-207E-9843EE498EA2}"/>
              </a:ext>
            </a:extLst>
          </p:cNvPr>
          <p:cNvSpPr txBox="1"/>
          <p:nvPr/>
        </p:nvSpPr>
        <p:spPr>
          <a:xfrm>
            <a:off x="5574029" y="5678565"/>
            <a:ext cx="111525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Late Exit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F18999-3555-F310-61DB-03444FEB3294}"/>
              </a:ext>
            </a:extLst>
          </p:cNvPr>
          <p:cNvSpPr txBox="1"/>
          <p:nvPr/>
        </p:nvSpPr>
        <p:spPr>
          <a:xfrm>
            <a:off x="1037841" y="2046211"/>
            <a:ext cx="284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Enabled Hystart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(default TCP)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76824D-F859-F6C4-0C8F-34378753A770}"/>
              </a:ext>
            </a:extLst>
          </p:cNvPr>
          <p:cNvSpPr txBox="1"/>
          <p:nvPr/>
        </p:nvSpPr>
        <p:spPr>
          <a:xfrm>
            <a:off x="4803070" y="2046211"/>
            <a:ext cx="284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Disabled Hystart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9A2D5-618F-0EC7-8F62-25B995727067}"/>
              </a:ext>
            </a:extLst>
          </p:cNvPr>
          <p:cNvSpPr txBox="1"/>
          <p:nvPr/>
        </p:nvSpPr>
        <p:spPr>
          <a:xfrm>
            <a:off x="696053" y="1151984"/>
            <a:ext cx="553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Over high BDP networks: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F165E8-DCFA-89C4-D760-61940F5711D6}"/>
              </a:ext>
            </a:extLst>
          </p:cNvPr>
          <p:cNvSpPr txBox="1"/>
          <p:nvPr/>
        </p:nvSpPr>
        <p:spPr>
          <a:xfrm>
            <a:off x="8927916" y="3274777"/>
            <a:ext cx="310718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 overshooting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Packet loss</a:t>
            </a:r>
          </a:p>
        </p:txBody>
      </p:sp>
      <p:sp>
        <p:nvSpPr>
          <p:cNvPr id="35" name="Arrow: Right 7">
            <a:extLst>
              <a:ext uri="{FF2B5EF4-FFF2-40B4-BE49-F238E27FC236}">
                <a16:creationId xmlns:a16="http://schemas.microsoft.com/office/drawing/2014/main" id="{51948F3A-502F-660B-40C4-28EAAB789573}"/>
              </a:ext>
            </a:extLst>
          </p:cNvPr>
          <p:cNvSpPr/>
          <p:nvPr/>
        </p:nvSpPr>
        <p:spPr>
          <a:xfrm>
            <a:off x="7583755" y="3434971"/>
            <a:ext cx="1200325" cy="7631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8FF666F0-482A-9482-5E04-20A43D9A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5</a:t>
            </a:fld>
            <a:endParaRPr lang="en-US" sz="1800" dirty="0"/>
          </a:p>
        </p:txBody>
      </p:sp>
      <p:pic>
        <p:nvPicPr>
          <p:cNvPr id="37" name="Graphic 36" descr="Thought with solid fill">
            <a:extLst>
              <a:ext uri="{FF2B5EF4-FFF2-40B4-BE49-F238E27FC236}">
                <a16:creationId xmlns:a16="http://schemas.microsoft.com/office/drawing/2014/main" id="{06C22F11-FE3F-B91C-6F3E-5A0D45670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38" name="Arrow: Pentagon 6">
            <a:extLst>
              <a:ext uri="{FF2B5EF4-FFF2-40B4-BE49-F238E27FC236}">
                <a16:creationId xmlns:a16="http://schemas.microsoft.com/office/drawing/2014/main" id="{2E90B5C6-8E52-CF6E-E73B-91B98EBB2583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Thought with solid fill">
            <a:extLst>
              <a:ext uri="{FF2B5EF4-FFF2-40B4-BE49-F238E27FC236}">
                <a16:creationId xmlns:a16="http://schemas.microsoft.com/office/drawing/2014/main" id="{B8328489-4FBF-5C1D-6BD7-CA5276F3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819F0-E179-269B-6D8F-2629D814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ACA3F-1DE5-40F6-25E0-9A154506995F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Motivation and Goal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1382082-05BB-D750-2DDB-907D8CD348E7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0E3E24F-E498-E386-3622-CA864EEF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6</a:t>
            </a:fld>
            <a:endParaRPr lang="en-US" sz="1800" dirty="0"/>
          </a:p>
        </p:txBody>
      </p:sp>
      <p:pic>
        <p:nvPicPr>
          <p:cNvPr id="6" name="Picture 5" descr="A diagram of a curve&#10;&#10;Description automatically generated">
            <a:extLst>
              <a:ext uri="{FF2B5EF4-FFF2-40B4-BE49-F238E27FC236}">
                <a16:creationId xmlns:a16="http://schemas.microsoft.com/office/drawing/2014/main" id="{A87A7F5C-4708-39E8-E0A5-C8688E2AE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/>
          <a:stretch/>
        </p:blipFill>
        <p:spPr>
          <a:xfrm>
            <a:off x="4578607" y="3089384"/>
            <a:ext cx="2861312" cy="2480664"/>
          </a:xfrm>
          <a:prstGeom prst="rect">
            <a:avLst/>
          </a:prstGeom>
        </p:spPr>
      </p:pic>
      <p:pic>
        <p:nvPicPr>
          <p:cNvPr id="7" name="Picture 6" descr="A diagram of a curve&#10;&#10;Description automatically generated">
            <a:extLst>
              <a:ext uri="{FF2B5EF4-FFF2-40B4-BE49-F238E27FC236}">
                <a16:creationId xmlns:a16="http://schemas.microsoft.com/office/drawing/2014/main" id="{6D2B4D01-702A-54D3-DDA4-4548859F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6" y="2984163"/>
            <a:ext cx="2861312" cy="26489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2284D6-FF17-255B-49DE-762B968C1E01}"/>
              </a:ext>
            </a:extLst>
          </p:cNvPr>
          <p:cNvGrpSpPr/>
          <p:nvPr/>
        </p:nvGrpSpPr>
        <p:grpSpPr>
          <a:xfrm>
            <a:off x="947980" y="2924290"/>
            <a:ext cx="2707130" cy="2657287"/>
            <a:chOff x="343868" y="25794111"/>
            <a:chExt cx="3553222" cy="3173701"/>
          </a:xfrm>
        </p:grpSpPr>
        <p:pic>
          <p:nvPicPr>
            <p:cNvPr id="9" name="Picture 8" descr="A diagram of a curve&#10;&#10;Description automatically generated">
              <a:extLst>
                <a:ext uri="{FF2B5EF4-FFF2-40B4-BE49-F238E27FC236}">
                  <a16:creationId xmlns:a16="http://schemas.microsoft.com/office/drawing/2014/main" id="{BE68D9B6-B41A-BB3E-C535-7258351E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68" y="26147849"/>
              <a:ext cx="3553222" cy="2819963"/>
            </a:xfrm>
            <a:prstGeom prst="rect">
              <a:avLst/>
            </a:prstGeom>
          </p:spPr>
        </p:pic>
        <p:pic>
          <p:nvPicPr>
            <p:cNvPr id="10" name="Picture 9" descr="A diagram of a curve&#10;&#10;Description automatically generated">
              <a:extLst>
                <a:ext uri="{FF2B5EF4-FFF2-40B4-BE49-F238E27FC236}">
                  <a16:creationId xmlns:a16="http://schemas.microsoft.com/office/drawing/2014/main" id="{F8785767-61BB-F990-37F5-01BD84A59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r="83141" b="65792"/>
            <a:stretch/>
          </p:blipFill>
          <p:spPr>
            <a:xfrm>
              <a:off x="461814" y="25794111"/>
              <a:ext cx="292100" cy="106445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0B7328-57F6-69BD-521C-B7FD2A24C3C8}"/>
              </a:ext>
            </a:extLst>
          </p:cNvPr>
          <p:cNvSpPr txBox="1"/>
          <p:nvPr/>
        </p:nvSpPr>
        <p:spPr>
          <a:xfrm>
            <a:off x="1387782" y="5678565"/>
            <a:ext cx="18769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Premature Exit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12EBCE-3681-3E80-0688-0D4A66B15206}"/>
              </a:ext>
            </a:extLst>
          </p:cNvPr>
          <p:cNvSpPr txBox="1"/>
          <p:nvPr/>
        </p:nvSpPr>
        <p:spPr>
          <a:xfrm>
            <a:off x="5574029" y="5678565"/>
            <a:ext cx="111525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Late 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05B0E5-D20B-23C4-D220-3CCFE0BC0C44}"/>
              </a:ext>
            </a:extLst>
          </p:cNvPr>
          <p:cNvSpPr txBox="1"/>
          <p:nvPr/>
        </p:nvSpPr>
        <p:spPr>
          <a:xfrm>
            <a:off x="8618698" y="5667530"/>
            <a:ext cx="235074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Exit at Choke 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25179-0F77-5228-817C-366F54C16F3C}"/>
              </a:ext>
            </a:extLst>
          </p:cNvPr>
          <p:cNvSpPr txBox="1"/>
          <p:nvPr/>
        </p:nvSpPr>
        <p:spPr>
          <a:xfrm>
            <a:off x="1037841" y="2046211"/>
            <a:ext cx="284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Enabled Hystart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(default TCP)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2E6A2-3156-582A-93E0-59D576DA475C}"/>
              </a:ext>
            </a:extLst>
          </p:cNvPr>
          <p:cNvSpPr txBox="1"/>
          <p:nvPr/>
        </p:nvSpPr>
        <p:spPr>
          <a:xfrm>
            <a:off x="4803070" y="2046211"/>
            <a:ext cx="284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Disabled Hystart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FBFB9-0A98-3D35-FDBF-D641A9C8673E}"/>
              </a:ext>
            </a:extLst>
          </p:cNvPr>
          <p:cNvSpPr txBox="1"/>
          <p:nvPr/>
        </p:nvSpPr>
        <p:spPr>
          <a:xfrm>
            <a:off x="8672705" y="2046210"/>
            <a:ext cx="284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886869-62B0-7AEB-EC51-E29E9634F229}"/>
              </a:ext>
            </a:extLst>
          </p:cNvPr>
          <p:cNvSpPr txBox="1"/>
          <p:nvPr/>
        </p:nvSpPr>
        <p:spPr>
          <a:xfrm>
            <a:off x="696053" y="1151984"/>
            <a:ext cx="553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Over high BDP networks:</a:t>
            </a:r>
          </a:p>
        </p:txBody>
      </p:sp>
      <p:pic>
        <p:nvPicPr>
          <p:cNvPr id="18" name="Graphic 17" descr="Thought with solid fill">
            <a:extLst>
              <a:ext uri="{FF2B5EF4-FFF2-40B4-BE49-F238E27FC236}">
                <a16:creationId xmlns:a16="http://schemas.microsoft.com/office/drawing/2014/main" id="{B033D715-3576-D350-DA52-E3052C4CA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210642"/>
            <a:ext cx="369902" cy="369902"/>
          </a:xfrm>
          <a:prstGeom prst="rect">
            <a:avLst/>
          </a:prstGeom>
        </p:spPr>
      </p:pic>
      <p:sp>
        <p:nvSpPr>
          <p:cNvPr id="19" name="Arrow: Pentagon 6">
            <a:extLst>
              <a:ext uri="{FF2B5EF4-FFF2-40B4-BE49-F238E27FC236}">
                <a16:creationId xmlns:a16="http://schemas.microsoft.com/office/drawing/2014/main" id="{ADDDBF7C-A587-4E28-4524-E255FFC1E780}"/>
              </a:ext>
            </a:extLst>
          </p:cNvPr>
          <p:cNvSpPr/>
          <p:nvPr/>
        </p:nvSpPr>
        <p:spPr>
          <a:xfrm>
            <a:off x="5879" y="1255605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Thought with solid fill">
            <a:extLst>
              <a:ext uri="{FF2B5EF4-FFF2-40B4-BE49-F238E27FC236}">
                <a16:creationId xmlns:a16="http://schemas.microsoft.com/office/drawing/2014/main" id="{2A36FCC2-6AAD-D5C7-F525-61D9F28F0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7" y="1363042"/>
            <a:ext cx="369902" cy="3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85A69-D258-C5F5-EFBA-1970F54A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F57F6-7404-061C-038D-0B5E1F54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7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77845-3C41-E9AB-69D5-49285F0E3F9C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1A2B1-4EE9-66DD-B83A-5AE89701552E}"/>
              </a:ext>
            </a:extLst>
          </p:cNvPr>
          <p:cNvSpPr txBox="1"/>
          <p:nvPr/>
        </p:nvSpPr>
        <p:spPr>
          <a:xfrm>
            <a:off x="1092200" y="1110624"/>
            <a:ext cx="82804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Motivation and Goal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Related Works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Version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SEARCH Parameter Analysis</a:t>
            </a:r>
            <a:endParaRPr lang="en-US" sz="2400" dirty="0" err="1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Performance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Conclusion and Future Work</a:t>
            </a:r>
          </a:p>
          <a:p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19CA5A-CB14-6930-B80C-2E0FB52EEBDA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C8C3B99-AB56-8009-8DFD-A0CD184EC828}"/>
              </a:ext>
            </a:extLst>
          </p:cNvPr>
          <p:cNvSpPr/>
          <p:nvPr/>
        </p:nvSpPr>
        <p:spPr>
          <a:xfrm>
            <a:off x="-2138" y="1139301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317773-9AA1-7F92-932B-7B5575F44646}"/>
              </a:ext>
            </a:extLst>
          </p:cNvPr>
          <p:cNvSpPr/>
          <p:nvPr/>
        </p:nvSpPr>
        <p:spPr>
          <a:xfrm>
            <a:off x="925902" y="1856761"/>
            <a:ext cx="3120871" cy="4568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hought with solid fill">
            <a:extLst>
              <a:ext uri="{FF2B5EF4-FFF2-40B4-BE49-F238E27FC236}">
                <a16:creationId xmlns:a16="http://schemas.microsoft.com/office/drawing/2014/main" id="{052F0E41-DA11-2028-9BA6-D23B56A39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246738"/>
            <a:ext cx="369902" cy="369902"/>
          </a:xfrm>
          <a:prstGeom prst="rect">
            <a:avLst/>
          </a:prstGeom>
        </p:spPr>
      </p:pic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4EDF86A4-5C94-5F45-B02E-3173B53A3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6382" y="2563534"/>
            <a:ext cx="457200" cy="457200"/>
          </a:xfrm>
          <a:prstGeom prst="rect">
            <a:avLst/>
          </a:prstGeom>
        </p:spPr>
      </p:pic>
      <p:pic>
        <p:nvPicPr>
          <p:cNvPr id="12" name="Graphic 11" descr="Statistics with solid fill">
            <a:extLst>
              <a:ext uri="{FF2B5EF4-FFF2-40B4-BE49-F238E27FC236}">
                <a16:creationId xmlns:a16="http://schemas.microsoft.com/office/drawing/2014/main" id="{E32E2181-B92A-7A5D-1B82-239F00C17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38" y="4833168"/>
            <a:ext cx="421111" cy="421111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A7ED79A8-BDDD-8961-2E81-54D8A0FA12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96" y="4117134"/>
            <a:ext cx="393041" cy="393041"/>
          </a:xfrm>
          <a:prstGeom prst="rect">
            <a:avLst/>
          </a:prstGeom>
        </p:spPr>
      </p:pic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75CA0302-7FFC-3E88-ED14-6782AA81F8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3181" y="5518280"/>
            <a:ext cx="457200" cy="4572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F6510A26-F0F5-B2D0-2C4F-B9508C692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0104 0.1101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705A1-0401-87F4-2437-7FC6D7F2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BC319-78E4-DBDC-4925-3AB492CD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8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DAF2D-DE36-E101-4CFB-9BE71352F8CF}"/>
              </a:ext>
            </a:extLst>
          </p:cNvPr>
          <p:cNvSpPr txBox="1"/>
          <p:nvPr/>
        </p:nvSpPr>
        <p:spPr>
          <a:xfrm>
            <a:off x="321721" y="168778"/>
            <a:ext cx="6512312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Related Works: TCP Slow Start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68F65D8-CCAD-E097-76DE-2190D9C970C9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8873037-CBA6-A1DC-FD11-F4C0D1D051E8}"/>
              </a:ext>
            </a:extLst>
          </p:cNvPr>
          <p:cNvSpPr/>
          <p:nvPr/>
        </p:nvSpPr>
        <p:spPr>
          <a:xfrm>
            <a:off x="-2138" y="1920962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91FEDF2C-6B76-E16B-20B0-8CD919290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53175D-A49C-96C4-A902-66BD1B17747A}"/>
              </a:ext>
            </a:extLst>
          </p:cNvPr>
          <p:cNvSpPr txBox="1"/>
          <p:nvPr/>
        </p:nvSpPr>
        <p:spPr>
          <a:xfrm>
            <a:off x="973394" y="1283110"/>
            <a:ext cx="945371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HyStart++ (Huang &amp; Olson)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Gradual congestion window growth (Limited Slow Start phase).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Limitations: Premature exits in some scenarios.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SEARCH Advantage</a:t>
            </a:r>
            <a:r>
              <a:rPr lang="en-US" dirty="0"/>
              <a:t>: Exits precisely at capacity using delivered bytes.</a:t>
            </a:r>
          </a:p>
          <a:p>
            <a:endParaRPr lang="en-US" sz="2000" b="1" dirty="0"/>
          </a:p>
          <a:p>
            <a:r>
              <a:rPr lang="en-US" sz="2000" b="1" dirty="0"/>
              <a:t>Personalized FAST TCP (Ye et al.)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Improves performance using queuing delay ratio.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Limitations: Struggles in dynamic environments.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SEARCH Advantage</a:t>
            </a:r>
            <a:r>
              <a:rPr lang="en-US" dirty="0"/>
              <a:t>: Exits slow start based on capacity, not queuing delay.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ABCSS (</a:t>
            </a:r>
            <a:r>
              <a:rPr lang="en-US" sz="2000" b="1" dirty="0" err="1"/>
              <a:t>Kasoro</a:t>
            </a:r>
            <a:r>
              <a:rPr lang="en-US" sz="2000" b="1" dirty="0"/>
              <a:t> et al.)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Combines byte counting with slow start.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Limitations: Congestion in high BDP networks.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SEARCH Advantage</a:t>
            </a:r>
            <a:r>
              <a:rPr lang="en-US" dirty="0"/>
              <a:t>: Normalizes delivery rates over multiple RTTs.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4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E1B07-00C5-9454-A102-82FDFE64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F6827-8EA2-368D-4CDC-7A39D4AA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6327054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9</a:t>
            </a:fld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9F18A-6BB9-2A4A-118E-5D39225D314F}"/>
              </a:ext>
            </a:extLst>
          </p:cNvPr>
          <p:cNvSpPr txBox="1"/>
          <p:nvPr/>
        </p:nvSpPr>
        <p:spPr>
          <a:xfrm>
            <a:off x="321721" y="168778"/>
            <a:ext cx="794272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Related Works: TCP in High BDP Networks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6D8C10-413C-05CA-A851-5C1C8C645F77}"/>
              </a:ext>
            </a:extLst>
          </p:cNvPr>
          <p:cNvCxnSpPr/>
          <p:nvPr/>
        </p:nvCxnSpPr>
        <p:spPr>
          <a:xfrm>
            <a:off x="318931" y="789711"/>
            <a:ext cx="7945514" cy="295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3C0B5A48-88F1-DAE0-78AE-A05DA01931F4}"/>
              </a:ext>
            </a:extLst>
          </p:cNvPr>
          <p:cNvSpPr/>
          <p:nvPr/>
        </p:nvSpPr>
        <p:spPr>
          <a:xfrm>
            <a:off x="-2138" y="1920962"/>
            <a:ext cx="567621" cy="584776"/>
          </a:xfrm>
          <a:prstGeom prst="homePlate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5BE6B5BF-4E19-1619-B982-1BE724280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926" y="2011436"/>
            <a:ext cx="421111" cy="421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F7833-1B05-19E1-540B-5BA7407EC4A4}"/>
              </a:ext>
            </a:extLst>
          </p:cNvPr>
          <p:cNvSpPr txBox="1"/>
          <p:nvPr/>
        </p:nvSpPr>
        <p:spPr>
          <a:xfrm>
            <a:off x="720985" y="1228397"/>
            <a:ext cx="94537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Fast Bandwidth Estimation (Li et al.)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Refines ACK intervals for bandwidth estimation.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Limitations: Struggles in changing environments.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SEARCH Advantage</a:t>
            </a:r>
            <a:r>
              <a:rPr lang="en-US" sz="2000" dirty="0"/>
              <a:t>: Adapts dynamically with delivered bytes.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S-CUBIC (Guo et al.)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Uses prior flow data for bandwidth estimation.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Limitations: Inaccurate in dynamic environments.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SEARCH Advantage</a:t>
            </a:r>
            <a:r>
              <a:rPr lang="en-US" sz="2000" dirty="0"/>
              <a:t>: Smooths delivery rates across RTTs.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BEST Algorithm (</a:t>
            </a:r>
            <a:r>
              <a:rPr lang="en-US" sz="2000" b="1" dirty="0" err="1"/>
              <a:t>Kachooei</a:t>
            </a:r>
            <a:r>
              <a:rPr lang="en-US" sz="2000" b="1" dirty="0"/>
              <a:t> et al.)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Bandwidth estimation via packet-pair measurements.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Limitations: Challenges in variable bandwidth/RTT.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SEARCH Advantage</a:t>
            </a:r>
            <a:r>
              <a:rPr lang="en-US" sz="2000" dirty="0"/>
              <a:t>: Reliable slow start exits in fluctuating networks.</a:t>
            </a:r>
          </a:p>
        </p:txBody>
      </p:sp>
    </p:spTree>
    <p:extLst>
      <p:ext uri="{BB962C8B-B14F-4D97-AF65-F5344CB8AC3E}">
        <p14:creationId xmlns:p14="http://schemas.microsoft.com/office/powerpoint/2010/main" val="3647186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5198</TotalTime>
  <Words>2772</Words>
  <Application>Microsoft Macintosh PowerPoint</Application>
  <PresentationFormat>Widescreen</PresentationFormat>
  <Paragraphs>652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Cambria Math</vt:lpstr>
      <vt:lpstr>Times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Ataei Kachooei, Maryam</cp:lastModifiedBy>
  <cp:revision>147</cp:revision>
  <dcterms:created xsi:type="dcterms:W3CDTF">2024-12-09T00:04:41Z</dcterms:created>
  <dcterms:modified xsi:type="dcterms:W3CDTF">2024-12-14T06:50:08Z</dcterms:modified>
</cp:coreProperties>
</file>