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8443e2ac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8443e2ac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CN"/>
            </a:br>
            <a:br>
              <a:rPr lang="zh-CN"/>
            </a:br>
            <a:r>
              <a:rPr lang="zh-CN"/>
              <a:t>S3 Uploads - problem, solu</a:t>
            </a:r>
            <a:r>
              <a:rPr lang="zh-CN"/>
              <a:t>ti</a:t>
            </a:r>
            <a:r>
              <a:rPr lang="zh-CN"/>
              <a:t>on, interesting because - different log groups </a:t>
            </a:r>
            <a:r>
              <a:rPr lang="zh-CN"/>
              <a:t>different</a:t>
            </a:r>
            <a:r>
              <a:rPr lang="zh-CN"/>
              <a:t> format, not like SQL, cool methodology can be further used by the JSAS team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77720946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77720946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Yaru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7720946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77720946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77720946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7772094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77720946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77720946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Wenjing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77720946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77720946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8443e2ac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8443e2ac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Animate to emphasize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8b7d5691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8b7d5691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870fba1cd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870fba1cd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870fba1cd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870fba1cd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777209460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77720946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777209460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777209460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77720946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77720946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Sam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777209460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777209460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777209460_2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777209460_2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77720946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7772094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Ivan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8443e2ac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8443e2ac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AWS - store and process your logs in the cloud.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8443e2ac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8443e2ac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Cool tool, customized widget + metrics, used by JSAS team to monitor in one </a:t>
            </a:r>
            <a:r>
              <a:rPr lang="zh-CN"/>
              <a:t>place, example.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8443e2ac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8443e2ac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Allows to create widgets: Select log groups, Write queries using simple query language to manipulate data, extract insights, display the results, add to to dashboard.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Scaling Web Services for the </a:t>
            </a:r>
            <a:r>
              <a:rPr lang="zh-CN"/>
              <a:t>Lightweight Collector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/>
              <a:t>Ivan Eroshenko, Yaru Gong, Sam Moran, Wenjing Ying</a:t>
            </a:r>
            <a:endParaRPr sz="2600"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Widgets we created: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2306"/>
            <a:ext cx="9143999" cy="235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80291"/>
            <a:ext cx="9144000" cy="235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94015"/>
            <a:ext cx="9143999" cy="232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05698"/>
            <a:ext cx="9143999" cy="230363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2: </a:t>
            </a:r>
            <a:r>
              <a:rPr lang="zh-CN"/>
              <a:t>Anomaly Detection</a:t>
            </a:r>
            <a:endParaRPr/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Errors we sent to Teams and the Method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Runtime Warning due to Allocated Memory Consumed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Invoke Handler Error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25" y="2016850"/>
            <a:ext cx="7469350" cy="25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Errors we sent to Teams and the Method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 Mismatch between the requested Target Count and Responses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69975"/>
            <a:ext cx="9088151" cy="19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3015425" y="1749525"/>
            <a:ext cx="4146300" cy="123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3: </a:t>
            </a:r>
            <a:r>
              <a:rPr lang="zh-CN"/>
              <a:t>Designing Scalable Solutions</a:t>
            </a:r>
            <a:endParaRPr/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Provisioning Implemented Components with Cloudformation Template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562575"/>
            <a:ext cx="8520600" cy="30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AWS Cloudformation Template tool: provisioning the created software components as code in a Cloudformation template file.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837" y="509825"/>
            <a:ext cx="7228336" cy="41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Version Control and Stack Checking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413" y="1017725"/>
            <a:ext cx="48291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3733650" y="1952550"/>
            <a:ext cx="3378300" cy="271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80" name="Google Shape;180;p28"/>
          <p:cNvSpPr/>
          <p:nvPr/>
        </p:nvSpPr>
        <p:spPr>
          <a:xfrm>
            <a:off x="4398375" y="2022175"/>
            <a:ext cx="5487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81" name="Google Shape;181;p28"/>
          <p:cNvSpPr/>
          <p:nvPr/>
        </p:nvSpPr>
        <p:spPr>
          <a:xfrm>
            <a:off x="2157425" y="941525"/>
            <a:ext cx="2644500" cy="210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82" name="Google Shape;182;p28"/>
          <p:cNvSpPr/>
          <p:nvPr/>
        </p:nvSpPr>
        <p:spPr>
          <a:xfrm>
            <a:off x="3733650" y="1952550"/>
            <a:ext cx="3252900" cy="139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83" name="Google Shape;183;p28"/>
          <p:cNvSpPr/>
          <p:nvPr/>
        </p:nvSpPr>
        <p:spPr>
          <a:xfrm>
            <a:off x="5040000" y="3353100"/>
            <a:ext cx="621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4672575" y="3925800"/>
            <a:ext cx="688200" cy="643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562575"/>
            <a:ext cx="8520600" cy="30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A tool that compares</a:t>
            </a:r>
            <a:r>
              <a:rPr lang="zh-CN"/>
              <a:t>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Application stacks deployed to AWS (</a:t>
            </a:r>
            <a:r>
              <a:rPr lang="zh-CN"/>
              <a:t>with </a:t>
            </a:r>
            <a:r>
              <a:rPr lang="zh-CN"/>
              <a:t>CloudFormation templates)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/>
              <a:t>Code repositories deployed to GitLab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Conclusion and Future Work</a:t>
            </a:r>
            <a:endParaRPr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Conclusion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Improved </a:t>
            </a:r>
            <a:r>
              <a:rPr lang="zh-CN"/>
              <a:t>monitoring</a:t>
            </a:r>
            <a:r>
              <a:rPr lang="zh-CN"/>
              <a:t> for data collection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Created automated anomaly detection solutions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Implemented tool to keep AWS infrastructure up-to-date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Provisioned</a:t>
            </a:r>
            <a:r>
              <a:rPr lang="zh-CN"/>
              <a:t> our components with CloudFormation</a:t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Future Work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Data Collection Monitoring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Create more advanced widgets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Anomaly Detection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Use our methodology to detect more types of errors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Scalable Solutions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Fully automate stack checking; implement CRON job/Jenkins</a:t>
            </a:r>
            <a:endParaRPr/>
          </a:p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Lightweight Collector Overview</a:t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529925" y="218975"/>
            <a:ext cx="8123100" cy="27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/>
              <a:t>Thank you!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Questions?</a:t>
            </a:r>
            <a:endParaRPr/>
          </a:p>
        </p:txBody>
      </p:sp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2" name="Google Shape;212;p32"/>
          <p:cNvSpPr txBox="1"/>
          <p:nvPr>
            <p:ph idx="4294967295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zh-CN" sz="2505">
                <a:solidFill>
                  <a:srgbClr val="FFFFFF"/>
                </a:solidFill>
              </a:rPr>
              <a:t>by </a:t>
            </a:r>
            <a:r>
              <a:rPr lang="zh-CN" sz="2505">
                <a:solidFill>
                  <a:srgbClr val="FFFFFF"/>
                </a:solidFill>
              </a:rPr>
              <a:t>Ivan Eroshenko, Yaru Gong, Sam Moran, Wenjing Ying</a:t>
            </a:r>
            <a:endParaRPr sz="250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 is the Lightweight Collector?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33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Automated network support product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Deployed to customer sites, gathers data, interacts with AWS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Currently in beta with handful of customers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S</a:t>
            </a:r>
            <a:r>
              <a:rPr lang="zh-CN"/>
              <a:t>caling up to support more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175" y="2475750"/>
            <a:ext cx="5850777" cy="25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58150" y="43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Problem Statement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Limitations of AWS services becoming apparent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LWC sometimes runs out of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Problems related to scale starting to emerge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Hundreds of log messages written every minute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000" y="2392825"/>
            <a:ext cx="4975025" cy="25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</a:t>
            </a:r>
            <a:r>
              <a:rPr lang="zh-CN"/>
              <a:t> we did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Part 1: Enhanced Data Collection Monitoring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Part 2: Developed Anomaly Detection Solutions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Part 3: Designed Scalable Solutions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000" y="2392825"/>
            <a:ext cx="4975025" cy="2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3729475" y="2996675"/>
            <a:ext cx="2429400" cy="840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Part 1: </a:t>
            </a:r>
            <a:r>
              <a:rPr lang="zh-CN"/>
              <a:t>Data Collection Monitoring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Background: Monitoring the Data Collection Processes</a:t>
            </a:r>
            <a:endParaRPr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213" y="1128050"/>
            <a:ext cx="517556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Background: </a:t>
            </a:r>
            <a:r>
              <a:rPr lang="zh-CN"/>
              <a:t>Cloudwatch Dashboards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500" y="1017725"/>
            <a:ext cx="7334999" cy="374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1383100" y="2022800"/>
            <a:ext cx="899100" cy="1125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1383100" y="2571750"/>
            <a:ext cx="899100" cy="1125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1383100" y="3891150"/>
            <a:ext cx="899100" cy="1125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1383100" y="4415300"/>
            <a:ext cx="899100" cy="1125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29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Background: </a:t>
            </a:r>
            <a:r>
              <a:rPr lang="zh-CN"/>
              <a:t>Cloudwatch Logs Insights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792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Analyze Logs Data to extract meaningful information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775" y="1203500"/>
            <a:ext cx="6604452" cy="37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