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71" r:id="rId2"/>
    <p:sldId id="278" r:id="rId3"/>
    <p:sldId id="275" r:id="rId4"/>
    <p:sldId id="274" r:id="rId5"/>
    <p:sldId id="276" r:id="rId6"/>
    <p:sldId id="277" r:id="rId7"/>
    <p:sldId id="279" r:id="rId8"/>
  </p:sldIdLst>
  <p:sldSz cx="14630400" cy="82296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FF9900"/>
    <a:srgbClr val="FFFF00"/>
    <a:srgbClr val="141414"/>
    <a:srgbClr val="66FF66"/>
    <a:srgbClr val="996633"/>
    <a:srgbClr val="C0C0C0"/>
    <a:srgbClr val="FF0066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4" autoAdjust="0"/>
  </p:normalViewPr>
  <p:slideViewPr>
    <p:cSldViewPr snapToGrid="0">
      <p:cViewPr varScale="1">
        <p:scale>
          <a:sx n="53" d="100"/>
          <a:sy n="53" d="100"/>
        </p:scale>
        <p:origin x="556" y="5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14775" y="532342"/>
            <a:ext cx="7461009" cy="95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5400" b="1">
                <a:solidFill>
                  <a:schemeClr val="bg1">
                    <a:lumMod val="95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10246" y="1692875"/>
            <a:ext cx="3951690" cy="145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571500" lvl="0" indent="-3429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 marL="914400" lvl="1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4BAD63-ABCC-4AB7-9834-D5469CB0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350" y="1692875"/>
            <a:ext cx="9141529" cy="5658521"/>
          </a:xfrm>
        </p:spPr>
        <p:txBody>
          <a:bodyPr/>
          <a:lstStyle>
            <a:lvl1pPr>
              <a:buClr>
                <a:srgbClr val="0000FF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00CC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006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FF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9933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F156-3E38-4300-9343-BF82C2F7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EB79D-08B3-47E8-9EB3-C773F21BA3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EE183-9718-4DA5-97E4-8A01BF391A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EF9EB-9CA7-4D75-8A97-C1BA133B14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6" name="Google Shape;39;p6">
            <a:extLst>
              <a:ext uri="{FF2B5EF4-FFF2-40B4-BE49-F238E27FC236}">
                <a16:creationId xmlns:a16="http://schemas.microsoft.com/office/drawing/2014/main" id="{83AF555A-E73C-4C31-BE14-F202044D05B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1521" y="1915297"/>
            <a:ext cx="13167360" cy="543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rgbClr val="0000FF"/>
              </a:buClr>
              <a:buSzPts val="3400"/>
              <a:buChar char="•"/>
              <a:defRPr sz="3400">
                <a:solidFill>
                  <a:schemeClr val="bg1"/>
                </a:solidFill>
              </a:defRPr>
            </a:lvl1pPr>
            <a:lvl2pPr marL="914400" lvl="1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marL="1371600" lvl="2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3pPr>
            <a:lvl4pPr marL="1828800" lvl="3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4pPr>
            <a:lvl5pPr marL="2286000" lvl="4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2300"/>
            </a:lvl5pPr>
            <a:lvl6pPr marL="2743200" lvl="5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marL="3200400" lvl="6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marL="3657600" lvl="7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marL="4114800" lvl="8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480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b" anchorCtr="0"/>
          <a:lstStyle>
            <a:lvl1pPr marL="457200" lvl="0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>
                <a:solidFill>
                  <a:schemeClr val="bg1"/>
                </a:solidFill>
              </a:defRPr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2pPr>
            <a:lvl3pPr marL="1371600" lvl="2" indent="-228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3pPr>
            <a:lvl4pPr marL="1828800" lvl="3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4pPr>
            <a:lvl5pPr marL="2286000" lvl="4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5pPr>
            <a:lvl6pPr marL="2743200" lvl="5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6pPr>
            <a:lvl7pPr marL="3200400" lvl="6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7pPr>
            <a:lvl8pPr marL="3657600" lvl="7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8pPr>
            <a:lvl9pPr marL="4114800" lvl="8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731520" y="2609850"/>
            <a:ext cx="6464301" cy="474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rgbClr val="0000FF"/>
              </a:buClr>
              <a:buSzPts val="3400"/>
              <a:buChar char="•"/>
              <a:defRPr sz="3400">
                <a:solidFill>
                  <a:schemeClr val="bg1"/>
                </a:solidFill>
              </a:defRPr>
            </a:lvl1pPr>
            <a:lvl2pPr marL="914400" lvl="1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marL="1371600" lvl="2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3pPr>
            <a:lvl4pPr marL="1828800" lvl="3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4pPr>
            <a:lvl5pPr marL="2286000" lvl="4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2300"/>
            </a:lvl5pPr>
            <a:lvl6pPr marL="2743200" lvl="5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marL="3200400" lvl="6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marL="3657600" lvl="7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marL="4114800" lvl="8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7432041" y="1842136"/>
            <a:ext cx="6466840" cy="76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b" anchorCtr="0"/>
          <a:lstStyle>
            <a:lvl1pPr marL="457200" lvl="0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>
                <a:solidFill>
                  <a:schemeClr val="bg1"/>
                </a:solidFill>
              </a:defRPr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2pPr>
            <a:lvl3pPr marL="1371600" lvl="2" indent="-228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3pPr>
            <a:lvl4pPr marL="1828800" lvl="3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4pPr>
            <a:lvl5pPr marL="2286000" lvl="4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5pPr>
            <a:lvl6pPr marL="2743200" lvl="5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6pPr>
            <a:lvl7pPr marL="3200400" lvl="6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7pPr>
            <a:lvl8pPr marL="3657600" lvl="7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8pPr>
            <a:lvl9pPr marL="4114800" lvl="8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9pPr>
          </a:lstStyle>
          <a:p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7432041" y="2609850"/>
            <a:ext cx="6466840" cy="474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rgbClr val="0000FF"/>
              </a:buClr>
              <a:buSzPts val="3400"/>
              <a:buChar char="•"/>
              <a:defRPr sz="3400">
                <a:solidFill>
                  <a:schemeClr val="bg1"/>
                </a:solidFill>
              </a:defRPr>
            </a:lvl1pPr>
            <a:lvl2pPr marL="914400" lvl="1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marL="1371600" lvl="2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3pPr>
            <a:lvl4pPr marL="1828800" lvl="3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4pPr>
            <a:lvl5pPr marL="2286000" lvl="4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2300"/>
            </a:lvl5pPr>
            <a:lvl6pPr marL="2743200" lvl="5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marL="3200400" lvl="6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marL="3657600" lvl="7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marL="4114800" lvl="8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867661" y="735330"/>
            <a:ext cx="877824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R="0" lvl="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867661" y="6440806"/>
            <a:ext cx="8778240" cy="96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599622" y="-1947862"/>
            <a:ext cx="5431156" cy="131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457200" marR="0" lvl="0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»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F6EDCD9-FAC8-491F-B6C4-E2B009C02D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854200" y="494836"/>
            <a:ext cx="1042869" cy="104286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2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17B540-95E6-4B47-9A7B-779905A7242A}"/>
              </a:ext>
            </a:extLst>
          </p:cNvPr>
          <p:cNvGrpSpPr/>
          <p:nvPr/>
        </p:nvGrpSpPr>
        <p:grpSpPr>
          <a:xfrm>
            <a:off x="6378858" y="1908549"/>
            <a:ext cx="7588402" cy="3790950"/>
            <a:chOff x="5727104" y="4114800"/>
            <a:chExt cx="7588402" cy="3790950"/>
          </a:xfrm>
        </p:grpSpPr>
        <p:pic>
          <p:nvPicPr>
            <p:cNvPr id="3" name="Picture 4" descr="White Man clip art - vector | Clipart Panda - Free Clipart Images">
              <a:extLst>
                <a:ext uri="{FF2B5EF4-FFF2-40B4-BE49-F238E27FC236}">
                  <a16:creationId xmlns:a16="http://schemas.microsoft.com/office/drawing/2014/main" id="{84CBBA0B-9D9C-4DF6-82BB-B5E0B31C7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828" y="4422751"/>
              <a:ext cx="1341678" cy="267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588AE519-0DBF-4926-8DAD-18A5A60CE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784" y="4114800"/>
              <a:ext cx="3781425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5A790814-E6AE-4E0E-B0BD-325826BED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523" y="5631799"/>
              <a:ext cx="1186546" cy="1632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6028DB-3F1C-4355-9A46-81A0431AA2AD}"/>
                </a:ext>
              </a:extLst>
            </p:cNvPr>
            <p:cNvSpPr txBox="1"/>
            <p:nvPr/>
          </p:nvSpPr>
          <p:spPr>
            <a:xfrm>
              <a:off x="12264093" y="7250329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Prof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83D434-55C4-4D1E-8D2E-362638F4F324}"/>
                </a:ext>
              </a:extLst>
            </p:cNvPr>
            <p:cNvSpPr txBox="1"/>
            <p:nvPr/>
          </p:nvSpPr>
          <p:spPr>
            <a:xfrm>
              <a:off x="5727104" y="7247439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Camera</a:t>
              </a:r>
            </a:p>
          </p:txBody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075C2765-F86C-4195-AEF4-533F2B73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Lightboard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D9EA50-744A-4453-97AE-49049C236A8C}"/>
              </a:ext>
            </a:extLst>
          </p:cNvPr>
          <p:cNvSpPr/>
          <p:nvPr/>
        </p:nvSpPr>
        <p:spPr>
          <a:xfrm>
            <a:off x="262647" y="532342"/>
            <a:ext cx="1498059" cy="953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185BF-89A4-41FF-A785-52F2979850A1}"/>
              </a:ext>
            </a:extLst>
          </p:cNvPr>
          <p:cNvSpPr/>
          <p:nvPr/>
        </p:nvSpPr>
        <p:spPr>
          <a:xfrm>
            <a:off x="9367736" y="2568102"/>
            <a:ext cx="1984443" cy="739302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8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17B540-95E6-4B47-9A7B-779905A7242A}"/>
              </a:ext>
            </a:extLst>
          </p:cNvPr>
          <p:cNvGrpSpPr/>
          <p:nvPr/>
        </p:nvGrpSpPr>
        <p:grpSpPr>
          <a:xfrm>
            <a:off x="6378858" y="1908549"/>
            <a:ext cx="7588402" cy="3790950"/>
            <a:chOff x="5727104" y="4114800"/>
            <a:chExt cx="7588402" cy="3790950"/>
          </a:xfrm>
        </p:grpSpPr>
        <p:pic>
          <p:nvPicPr>
            <p:cNvPr id="3" name="Picture 4" descr="White Man clip art - vector | Clipart Panda - Free Clipart Images">
              <a:extLst>
                <a:ext uri="{FF2B5EF4-FFF2-40B4-BE49-F238E27FC236}">
                  <a16:creationId xmlns:a16="http://schemas.microsoft.com/office/drawing/2014/main" id="{84CBBA0B-9D9C-4DF6-82BB-B5E0B31C7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828" y="4422751"/>
              <a:ext cx="1341678" cy="267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588AE519-0DBF-4926-8DAD-18A5A60CE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784" y="4114800"/>
              <a:ext cx="3781425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5A790814-E6AE-4E0E-B0BD-325826BED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523" y="5631799"/>
              <a:ext cx="1186546" cy="1632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6028DB-3F1C-4355-9A46-81A0431AA2AD}"/>
                </a:ext>
              </a:extLst>
            </p:cNvPr>
            <p:cNvSpPr txBox="1"/>
            <p:nvPr/>
          </p:nvSpPr>
          <p:spPr>
            <a:xfrm>
              <a:off x="12264093" y="7250329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Prof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83D434-55C4-4D1E-8D2E-362638F4F324}"/>
                </a:ext>
              </a:extLst>
            </p:cNvPr>
            <p:cNvSpPr txBox="1"/>
            <p:nvPr/>
          </p:nvSpPr>
          <p:spPr>
            <a:xfrm>
              <a:off x="5727104" y="7247439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Camera</a:t>
              </a:r>
            </a:p>
          </p:txBody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075C2765-F86C-4195-AEF4-533F2B73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Lightboard </a:t>
            </a:r>
            <a:r>
              <a:rPr lang="en-US" dirty="0">
                <a:solidFill>
                  <a:srgbClr val="FF9900"/>
                </a:solidFill>
              </a:rPr>
              <a:t>Lectures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D9EA50-744A-4453-97AE-49049C236A8C}"/>
              </a:ext>
            </a:extLst>
          </p:cNvPr>
          <p:cNvSpPr/>
          <p:nvPr/>
        </p:nvSpPr>
        <p:spPr>
          <a:xfrm>
            <a:off x="262647" y="532342"/>
            <a:ext cx="1498059" cy="953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54F561-5D7C-4C76-9E9B-54050B48DAE6}"/>
              </a:ext>
            </a:extLst>
          </p:cNvPr>
          <p:cNvSpPr/>
          <p:nvPr/>
        </p:nvSpPr>
        <p:spPr>
          <a:xfrm>
            <a:off x="9367736" y="2568102"/>
            <a:ext cx="1984443" cy="739302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F2F3C7-D558-4B1D-9D6B-DE83A4B6EDAD}"/>
              </a:ext>
            </a:extLst>
          </p:cNvPr>
          <p:cNvSpPr/>
          <p:nvPr/>
        </p:nvSpPr>
        <p:spPr>
          <a:xfrm>
            <a:off x="5165387" y="1485406"/>
            <a:ext cx="6089515" cy="632128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0BB9DC-E96D-43D8-908F-C6831766DB78}"/>
              </a:ext>
            </a:extLst>
          </p:cNvPr>
          <p:cNvSpPr/>
          <p:nvPr/>
        </p:nvSpPr>
        <p:spPr>
          <a:xfrm>
            <a:off x="11254902" y="1637807"/>
            <a:ext cx="3375498" cy="413069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Microsoft PowerPoint Logo - PNG and Vector - Logo Download">
            <a:extLst>
              <a:ext uri="{FF2B5EF4-FFF2-40B4-BE49-F238E27FC236}">
                <a16:creationId xmlns:a16="http://schemas.microsoft.com/office/drawing/2014/main" id="{B43A8655-9A96-4C11-BF28-DA86409BB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37" y="6168511"/>
            <a:ext cx="1610213" cy="14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6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17B540-95E6-4B47-9A7B-779905A7242A}"/>
              </a:ext>
            </a:extLst>
          </p:cNvPr>
          <p:cNvGrpSpPr/>
          <p:nvPr/>
        </p:nvGrpSpPr>
        <p:grpSpPr>
          <a:xfrm>
            <a:off x="6378858" y="1908549"/>
            <a:ext cx="7588402" cy="3790950"/>
            <a:chOff x="5727104" y="4114800"/>
            <a:chExt cx="7588402" cy="3790950"/>
          </a:xfrm>
        </p:grpSpPr>
        <p:pic>
          <p:nvPicPr>
            <p:cNvPr id="3" name="Picture 4" descr="White Man clip art - vector | Clipart Panda - Free Clipart Images">
              <a:extLst>
                <a:ext uri="{FF2B5EF4-FFF2-40B4-BE49-F238E27FC236}">
                  <a16:creationId xmlns:a16="http://schemas.microsoft.com/office/drawing/2014/main" id="{84CBBA0B-9D9C-4DF6-82BB-B5E0B31C7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828" y="4422751"/>
              <a:ext cx="1341678" cy="267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588AE519-0DBF-4926-8DAD-18A5A60CE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784" y="4114800"/>
              <a:ext cx="3781425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5A790814-E6AE-4E0E-B0BD-325826BED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523" y="5631799"/>
              <a:ext cx="1186546" cy="1632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6028DB-3F1C-4355-9A46-81A0431AA2AD}"/>
                </a:ext>
              </a:extLst>
            </p:cNvPr>
            <p:cNvSpPr txBox="1"/>
            <p:nvPr/>
          </p:nvSpPr>
          <p:spPr>
            <a:xfrm>
              <a:off x="12264093" y="7250329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Prof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83D434-55C4-4D1E-8D2E-362638F4F324}"/>
                </a:ext>
              </a:extLst>
            </p:cNvPr>
            <p:cNvSpPr txBox="1"/>
            <p:nvPr/>
          </p:nvSpPr>
          <p:spPr>
            <a:xfrm>
              <a:off x="5727104" y="7247439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Camera</a:t>
              </a:r>
            </a:p>
          </p:txBody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075C2765-F86C-4195-AEF4-533F2B73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99FF"/>
                </a:solidFill>
              </a:rPr>
              <a:t>Live</a:t>
            </a:r>
            <a:r>
              <a:rPr lang="en-US" dirty="0">
                <a:solidFill>
                  <a:schemeClr val="bg1"/>
                </a:solidFill>
              </a:rPr>
              <a:t> Lightboard Lectures</a:t>
            </a:r>
          </a:p>
        </p:txBody>
      </p:sp>
      <p:pic>
        <p:nvPicPr>
          <p:cNvPr id="9" name="Picture 2" descr="Microsoft PowerPoint Logo - PNG and Vector - Logo Download">
            <a:extLst>
              <a:ext uri="{FF2B5EF4-FFF2-40B4-BE49-F238E27FC236}">
                <a16:creationId xmlns:a16="http://schemas.microsoft.com/office/drawing/2014/main" id="{BF476BB6-02AB-411D-B835-35096324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37" y="6168511"/>
            <a:ext cx="1610213" cy="14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37B507-2C46-4A3C-9D72-2C6A0C6B2B2E}"/>
              </a:ext>
            </a:extLst>
          </p:cNvPr>
          <p:cNvSpPr/>
          <p:nvPr/>
        </p:nvSpPr>
        <p:spPr>
          <a:xfrm>
            <a:off x="9367736" y="2568102"/>
            <a:ext cx="1984443" cy="739302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B2BC93-344A-4808-A034-7420E040DE85}"/>
              </a:ext>
            </a:extLst>
          </p:cNvPr>
          <p:cNvSpPr/>
          <p:nvPr/>
        </p:nvSpPr>
        <p:spPr>
          <a:xfrm>
            <a:off x="5165387" y="1485406"/>
            <a:ext cx="6089515" cy="632128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7BB028-3F65-4A12-B90C-9B9342AB0724}"/>
              </a:ext>
            </a:extLst>
          </p:cNvPr>
          <p:cNvSpPr/>
          <p:nvPr/>
        </p:nvSpPr>
        <p:spPr>
          <a:xfrm>
            <a:off x="11254902" y="1637807"/>
            <a:ext cx="3375498" cy="413069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Zoom to bolster security measures with an update to get rid of ...">
            <a:extLst>
              <a:ext uri="{FF2B5EF4-FFF2-40B4-BE49-F238E27FC236}">
                <a16:creationId xmlns:a16="http://schemas.microsoft.com/office/drawing/2014/main" id="{B2779DE7-8732-4544-9459-F5A473E8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55" y="6009693"/>
            <a:ext cx="1615951" cy="18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17B540-95E6-4B47-9A7B-779905A7242A}"/>
              </a:ext>
            </a:extLst>
          </p:cNvPr>
          <p:cNvGrpSpPr/>
          <p:nvPr/>
        </p:nvGrpSpPr>
        <p:grpSpPr>
          <a:xfrm>
            <a:off x="6378858" y="1908549"/>
            <a:ext cx="7588402" cy="3790950"/>
            <a:chOff x="5727104" y="4114800"/>
            <a:chExt cx="7588402" cy="3790950"/>
          </a:xfrm>
        </p:grpSpPr>
        <p:pic>
          <p:nvPicPr>
            <p:cNvPr id="3" name="Picture 4" descr="White Man clip art - vector | Clipart Panda - Free Clipart Images">
              <a:extLst>
                <a:ext uri="{FF2B5EF4-FFF2-40B4-BE49-F238E27FC236}">
                  <a16:creationId xmlns:a16="http://schemas.microsoft.com/office/drawing/2014/main" id="{84CBBA0B-9D9C-4DF6-82BB-B5E0B31C7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828" y="4422751"/>
              <a:ext cx="1341678" cy="267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588AE519-0DBF-4926-8DAD-18A5A60CE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784" y="4114800"/>
              <a:ext cx="3781425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5A790814-E6AE-4E0E-B0BD-325826BED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523" y="5631799"/>
              <a:ext cx="1186546" cy="1632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6028DB-3F1C-4355-9A46-81A0431AA2AD}"/>
                </a:ext>
              </a:extLst>
            </p:cNvPr>
            <p:cNvSpPr txBox="1"/>
            <p:nvPr/>
          </p:nvSpPr>
          <p:spPr>
            <a:xfrm>
              <a:off x="12264093" y="7250329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Prof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83D434-55C4-4D1E-8D2E-362638F4F324}"/>
                </a:ext>
              </a:extLst>
            </p:cNvPr>
            <p:cNvSpPr txBox="1"/>
            <p:nvPr/>
          </p:nvSpPr>
          <p:spPr>
            <a:xfrm>
              <a:off x="5727104" y="7247439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Camera</a:t>
              </a:r>
            </a:p>
          </p:txBody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075C2765-F86C-4195-AEF4-533F2B73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Live</a:t>
            </a:r>
            <a:r>
              <a:rPr lang="en-US" dirty="0"/>
              <a:t> Lightboard Lectures</a:t>
            </a:r>
          </a:p>
        </p:txBody>
      </p:sp>
      <p:pic>
        <p:nvPicPr>
          <p:cNvPr id="8" name="Picture 6" descr="Zoom to bolster security measures with an update to get rid of ...">
            <a:extLst>
              <a:ext uri="{FF2B5EF4-FFF2-40B4-BE49-F238E27FC236}">
                <a16:creationId xmlns:a16="http://schemas.microsoft.com/office/drawing/2014/main" id="{74B166A3-0610-4C42-9BAF-88214D17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55" y="6009693"/>
            <a:ext cx="1615951" cy="18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icrosoft PowerPoint Logo - PNG and Vector - Logo Download">
            <a:extLst>
              <a:ext uri="{FF2B5EF4-FFF2-40B4-BE49-F238E27FC236}">
                <a16:creationId xmlns:a16="http://schemas.microsoft.com/office/drawing/2014/main" id="{28C6938F-4B0D-49E3-9E8D-A5F5107E7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37" y="6168511"/>
            <a:ext cx="1610213" cy="14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8BDBCF-1070-4BFF-8ECA-7106E6357EBE}"/>
              </a:ext>
            </a:extLst>
          </p:cNvPr>
          <p:cNvSpPr/>
          <p:nvPr/>
        </p:nvSpPr>
        <p:spPr>
          <a:xfrm>
            <a:off x="9367736" y="2568102"/>
            <a:ext cx="1984443" cy="739302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83192-8BC3-49A9-B97B-14F3365F27F7}"/>
              </a:ext>
            </a:extLst>
          </p:cNvPr>
          <p:cNvSpPr/>
          <p:nvPr/>
        </p:nvSpPr>
        <p:spPr>
          <a:xfrm>
            <a:off x="5165387" y="1485406"/>
            <a:ext cx="6089515" cy="632128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4D488C-B472-4693-939A-11DE2D0C3B26}"/>
              </a:ext>
            </a:extLst>
          </p:cNvPr>
          <p:cNvSpPr/>
          <p:nvPr/>
        </p:nvSpPr>
        <p:spPr>
          <a:xfrm>
            <a:off x="11254902" y="1637807"/>
            <a:ext cx="3375498" cy="413069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FABC72-5FDD-4CB0-90AE-EFBF50551F2D}"/>
              </a:ext>
            </a:extLst>
          </p:cNvPr>
          <p:cNvGrpSpPr/>
          <p:nvPr/>
        </p:nvGrpSpPr>
        <p:grpSpPr>
          <a:xfrm>
            <a:off x="6182504" y="1723476"/>
            <a:ext cx="1635115" cy="1574616"/>
            <a:chOff x="5670353" y="402027"/>
            <a:chExt cx="1635115" cy="1574616"/>
          </a:xfrm>
        </p:grpSpPr>
        <p:pic>
          <p:nvPicPr>
            <p:cNvPr id="25" name="Picture 24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81D9C5AC-A930-4833-AAEF-9B8C44D41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70353" y="402027"/>
              <a:ext cx="1635115" cy="157461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18C81D-952A-4F0F-B253-5BC1DF61BCC3}"/>
                </a:ext>
              </a:extLst>
            </p:cNvPr>
            <p:cNvSpPr txBox="1"/>
            <p:nvPr/>
          </p:nvSpPr>
          <p:spPr>
            <a:xfrm>
              <a:off x="6050414" y="871039"/>
              <a:ext cx="1027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2Left"/>
                <a:lightRig rig="threePt" dir="t"/>
              </a:scene3d>
            </a:bodyPr>
            <a:lstStyle/>
            <a:p>
              <a:pPr algn="l"/>
              <a:r>
                <a:rPr lang="en-US" sz="1200" dirty="0">
                  <a:solidFill>
                    <a:srgbClr val="66FF66"/>
                  </a:solidFill>
                </a:rPr>
                <a:t>Hello, world!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7D369FC-12DE-4C16-8AB7-3525940A3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61518" y="1111504"/>
              <a:ext cx="274603" cy="289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39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17B540-95E6-4B47-9A7B-779905A7242A}"/>
              </a:ext>
            </a:extLst>
          </p:cNvPr>
          <p:cNvGrpSpPr/>
          <p:nvPr/>
        </p:nvGrpSpPr>
        <p:grpSpPr>
          <a:xfrm>
            <a:off x="6378858" y="1908549"/>
            <a:ext cx="7588402" cy="3790950"/>
            <a:chOff x="5727104" y="4114800"/>
            <a:chExt cx="7588402" cy="3790950"/>
          </a:xfrm>
        </p:grpSpPr>
        <p:pic>
          <p:nvPicPr>
            <p:cNvPr id="3" name="Picture 4" descr="White Man clip art - vector | Clipart Panda - Free Clipart Images">
              <a:extLst>
                <a:ext uri="{FF2B5EF4-FFF2-40B4-BE49-F238E27FC236}">
                  <a16:creationId xmlns:a16="http://schemas.microsoft.com/office/drawing/2014/main" id="{84CBBA0B-9D9C-4DF6-82BB-B5E0B31C7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828" y="4422751"/>
              <a:ext cx="1341678" cy="267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588AE519-0DBF-4926-8DAD-18A5A60CE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784" y="4114800"/>
              <a:ext cx="3781425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5A790814-E6AE-4E0E-B0BD-325826BED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523" y="5631799"/>
              <a:ext cx="1186546" cy="1632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6028DB-3F1C-4355-9A46-81A0431AA2AD}"/>
                </a:ext>
              </a:extLst>
            </p:cNvPr>
            <p:cNvSpPr txBox="1"/>
            <p:nvPr/>
          </p:nvSpPr>
          <p:spPr>
            <a:xfrm>
              <a:off x="12264093" y="7250329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Prof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83D434-55C4-4D1E-8D2E-362638F4F324}"/>
                </a:ext>
              </a:extLst>
            </p:cNvPr>
            <p:cNvSpPr txBox="1"/>
            <p:nvPr/>
          </p:nvSpPr>
          <p:spPr>
            <a:xfrm>
              <a:off x="5727104" y="7247439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Camera</a:t>
              </a:r>
            </a:p>
          </p:txBody>
        </p:sp>
      </p:grpSp>
      <p:pic>
        <p:nvPicPr>
          <p:cNvPr id="11" name="Picture 6" descr="Zoom to bolster security measures with an update to get rid of ...">
            <a:extLst>
              <a:ext uri="{FF2B5EF4-FFF2-40B4-BE49-F238E27FC236}">
                <a16:creationId xmlns:a16="http://schemas.microsoft.com/office/drawing/2014/main" id="{76946E9B-B25B-467A-90E5-52CBA07E9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55" y="6009693"/>
            <a:ext cx="1615951" cy="18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EF9F523-99C3-409A-B27D-8F6DBCD5173F}"/>
              </a:ext>
            </a:extLst>
          </p:cNvPr>
          <p:cNvGrpSpPr/>
          <p:nvPr/>
        </p:nvGrpSpPr>
        <p:grpSpPr>
          <a:xfrm>
            <a:off x="6182504" y="1723476"/>
            <a:ext cx="1635115" cy="1574616"/>
            <a:chOff x="5670353" y="402027"/>
            <a:chExt cx="1635115" cy="1574616"/>
          </a:xfrm>
        </p:grpSpPr>
        <p:pic>
          <p:nvPicPr>
            <p:cNvPr id="13" name="Picture 12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6A5ACDF1-7C84-4404-8247-1E90CD42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70353" y="402027"/>
              <a:ext cx="1635115" cy="157461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395C9F-0EE2-44A3-98ED-4E8BC0B2BA82}"/>
                </a:ext>
              </a:extLst>
            </p:cNvPr>
            <p:cNvSpPr txBox="1"/>
            <p:nvPr/>
          </p:nvSpPr>
          <p:spPr>
            <a:xfrm>
              <a:off x="6050414" y="871039"/>
              <a:ext cx="1027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2Left"/>
                <a:lightRig rig="threePt" dir="t"/>
              </a:scene3d>
            </a:bodyPr>
            <a:lstStyle/>
            <a:p>
              <a:pPr algn="l"/>
              <a:r>
                <a:rPr lang="en-US" sz="1200" dirty="0">
                  <a:solidFill>
                    <a:srgbClr val="66FF66"/>
                  </a:solidFill>
                </a:rPr>
                <a:t>Hello, world!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CEF6352-B4B3-489C-A5BE-FAE17EE3F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61518" y="1111504"/>
              <a:ext cx="274603" cy="289954"/>
            </a:xfrm>
            <a:prstGeom prst="rect">
              <a:avLst/>
            </a:prstGeom>
          </p:spPr>
        </p:pic>
      </p:grpSp>
      <p:pic>
        <p:nvPicPr>
          <p:cNvPr id="1026" name="Picture 2" descr="Microsoft PowerPoint Logo - PNG and Vector - Logo Download">
            <a:extLst>
              <a:ext uri="{FF2B5EF4-FFF2-40B4-BE49-F238E27FC236}">
                <a16:creationId xmlns:a16="http://schemas.microsoft.com/office/drawing/2014/main" id="{12364542-FD70-4593-95E1-8CC45E8D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37" y="6168511"/>
            <a:ext cx="1610213" cy="14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075C2765-F86C-4195-AEF4-533F2B73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5" y="532342"/>
            <a:ext cx="9624170" cy="9530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Live</a:t>
            </a:r>
            <a:r>
              <a:rPr lang="en-US" dirty="0"/>
              <a:t> Lightboard Lectures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C6518F-E599-47EA-B35B-EDD267ADA344}"/>
              </a:ext>
            </a:extLst>
          </p:cNvPr>
          <p:cNvSpPr txBox="1"/>
          <p:nvPr/>
        </p:nvSpPr>
        <p:spPr>
          <a:xfrm>
            <a:off x="12538945" y="6560342"/>
            <a:ext cx="1824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Mark Claypool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 i="1" dirty="0" err="1">
                <a:solidFill>
                  <a:schemeClr val="bg1"/>
                </a:solidFill>
              </a:rPr>
              <a:t>Misc</a:t>
            </a:r>
            <a:endParaRPr lang="en-US" sz="2000" i="1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 i="1" dirty="0">
                <a:solidFill>
                  <a:srgbClr val="FFFF00"/>
                </a:solidFill>
              </a:rPr>
              <a:t>Lightboard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140B98D-4673-4915-8F8A-BBA777B305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71046" y="6210698"/>
            <a:ext cx="993021" cy="953064"/>
          </a:xfrm>
          <a:prstGeom prst="rect">
            <a:avLst/>
          </a:prstGeom>
        </p:spPr>
      </p:pic>
      <p:pic>
        <p:nvPicPr>
          <p:cNvPr id="1036" name="Picture 12" descr="How to Get Traffic from Google Search Results: 4 Factors">
            <a:extLst>
              <a:ext uri="{FF2B5EF4-FFF2-40B4-BE49-F238E27FC236}">
                <a16:creationId xmlns:a16="http://schemas.microsoft.com/office/drawing/2014/main" id="{07498952-684B-4E3E-BC7C-DCBD3AEEA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305" y="6009693"/>
            <a:ext cx="949818" cy="6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62E15F-3B14-429F-93A7-88D4447DB080}"/>
              </a:ext>
            </a:extLst>
          </p:cNvPr>
          <p:cNvSpPr/>
          <p:nvPr/>
        </p:nvSpPr>
        <p:spPr>
          <a:xfrm>
            <a:off x="9367736" y="2568102"/>
            <a:ext cx="1984443" cy="739302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25CCD-A531-4D96-841C-0AE3E9436DF7}"/>
              </a:ext>
            </a:extLst>
          </p:cNvPr>
          <p:cNvSpPr/>
          <p:nvPr/>
        </p:nvSpPr>
        <p:spPr>
          <a:xfrm>
            <a:off x="5165387" y="1485406"/>
            <a:ext cx="6089515" cy="632128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266B82-553B-4395-842C-27277FAB160A}"/>
              </a:ext>
            </a:extLst>
          </p:cNvPr>
          <p:cNvSpPr/>
          <p:nvPr/>
        </p:nvSpPr>
        <p:spPr>
          <a:xfrm>
            <a:off x="11254902" y="1637807"/>
            <a:ext cx="3375498" cy="413069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ADC29-8DE0-467E-983E-2A157AD345A6}"/>
              </a:ext>
            </a:extLst>
          </p:cNvPr>
          <p:cNvSpPr txBox="1"/>
          <p:nvPr/>
        </p:nvSpPr>
        <p:spPr>
          <a:xfrm>
            <a:off x="4132596" y="1234475"/>
            <a:ext cx="1443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Blog</a:t>
            </a:r>
          </a:p>
        </p:txBody>
      </p:sp>
    </p:spTree>
    <p:extLst>
      <p:ext uri="{BB962C8B-B14F-4D97-AF65-F5344CB8AC3E}">
        <p14:creationId xmlns:p14="http://schemas.microsoft.com/office/powerpoint/2010/main" val="274821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17B540-95E6-4B47-9A7B-779905A7242A}"/>
              </a:ext>
            </a:extLst>
          </p:cNvPr>
          <p:cNvGrpSpPr/>
          <p:nvPr/>
        </p:nvGrpSpPr>
        <p:grpSpPr>
          <a:xfrm>
            <a:off x="6378858" y="1908549"/>
            <a:ext cx="7588402" cy="3790950"/>
            <a:chOff x="5727104" y="4114800"/>
            <a:chExt cx="7588402" cy="3790950"/>
          </a:xfrm>
        </p:grpSpPr>
        <p:pic>
          <p:nvPicPr>
            <p:cNvPr id="3" name="Picture 4" descr="White Man clip art - vector | Clipart Panda - Free Clipart Images">
              <a:extLst>
                <a:ext uri="{FF2B5EF4-FFF2-40B4-BE49-F238E27FC236}">
                  <a16:creationId xmlns:a16="http://schemas.microsoft.com/office/drawing/2014/main" id="{84CBBA0B-9D9C-4DF6-82BB-B5E0B31C7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828" y="4422751"/>
              <a:ext cx="1341678" cy="267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588AE519-0DBF-4926-8DAD-18A5A60CE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784" y="4114800"/>
              <a:ext cx="3781425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5A790814-E6AE-4E0E-B0BD-325826BED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523" y="5631799"/>
              <a:ext cx="1186546" cy="1632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6028DB-3F1C-4355-9A46-81A0431AA2AD}"/>
                </a:ext>
              </a:extLst>
            </p:cNvPr>
            <p:cNvSpPr txBox="1"/>
            <p:nvPr/>
          </p:nvSpPr>
          <p:spPr>
            <a:xfrm>
              <a:off x="12264093" y="7250329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Prof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83D434-55C4-4D1E-8D2E-362638F4F324}"/>
                </a:ext>
              </a:extLst>
            </p:cNvPr>
            <p:cNvSpPr txBox="1"/>
            <p:nvPr/>
          </p:nvSpPr>
          <p:spPr>
            <a:xfrm>
              <a:off x="5727104" y="7247439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Camera</a:t>
              </a:r>
            </a:p>
          </p:txBody>
        </p:sp>
      </p:grpSp>
      <p:pic>
        <p:nvPicPr>
          <p:cNvPr id="11" name="Picture 6" descr="Zoom to bolster security measures with an update to get rid of ...">
            <a:extLst>
              <a:ext uri="{FF2B5EF4-FFF2-40B4-BE49-F238E27FC236}">
                <a16:creationId xmlns:a16="http://schemas.microsoft.com/office/drawing/2014/main" id="{76946E9B-B25B-467A-90E5-52CBA07E9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55" y="6009693"/>
            <a:ext cx="1615951" cy="18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EF9F523-99C3-409A-B27D-8F6DBCD5173F}"/>
              </a:ext>
            </a:extLst>
          </p:cNvPr>
          <p:cNvGrpSpPr/>
          <p:nvPr/>
        </p:nvGrpSpPr>
        <p:grpSpPr>
          <a:xfrm>
            <a:off x="6182504" y="1723476"/>
            <a:ext cx="1635115" cy="1574616"/>
            <a:chOff x="5670353" y="402027"/>
            <a:chExt cx="1635115" cy="1574616"/>
          </a:xfrm>
        </p:grpSpPr>
        <p:pic>
          <p:nvPicPr>
            <p:cNvPr id="13" name="Picture 12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6A5ACDF1-7C84-4404-8247-1E90CD42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70353" y="402027"/>
              <a:ext cx="1635115" cy="157461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395C9F-0EE2-44A3-98ED-4E8BC0B2BA82}"/>
                </a:ext>
              </a:extLst>
            </p:cNvPr>
            <p:cNvSpPr txBox="1"/>
            <p:nvPr/>
          </p:nvSpPr>
          <p:spPr>
            <a:xfrm>
              <a:off x="6050414" y="871039"/>
              <a:ext cx="1027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2Left"/>
                <a:lightRig rig="threePt" dir="t"/>
              </a:scene3d>
            </a:bodyPr>
            <a:lstStyle/>
            <a:p>
              <a:pPr algn="l"/>
              <a:r>
                <a:rPr lang="en-US" sz="1200" dirty="0">
                  <a:solidFill>
                    <a:srgbClr val="66FF66"/>
                  </a:solidFill>
                </a:rPr>
                <a:t>Hello, world!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CEF6352-B4B3-489C-A5BE-FAE17EE3F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61518" y="1111504"/>
              <a:ext cx="274603" cy="289954"/>
            </a:xfrm>
            <a:prstGeom prst="rect">
              <a:avLst/>
            </a:prstGeom>
          </p:spPr>
        </p:pic>
      </p:grpSp>
      <p:pic>
        <p:nvPicPr>
          <p:cNvPr id="1026" name="Picture 2" descr="Microsoft PowerPoint Logo - PNG and Vector - Logo Download">
            <a:extLst>
              <a:ext uri="{FF2B5EF4-FFF2-40B4-BE49-F238E27FC236}">
                <a16:creationId xmlns:a16="http://schemas.microsoft.com/office/drawing/2014/main" id="{12364542-FD70-4593-95E1-8CC45E8D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37" y="6168511"/>
            <a:ext cx="1610213" cy="14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075C2765-F86C-4195-AEF4-533F2B73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5" y="532342"/>
            <a:ext cx="9624170" cy="9530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Live</a:t>
            </a:r>
            <a:r>
              <a:rPr lang="en-US" dirty="0"/>
              <a:t> Lightboard </a:t>
            </a:r>
            <a:r>
              <a:rPr lang="en-US" dirty="0">
                <a:solidFill>
                  <a:schemeClr val="bg1"/>
                </a:solidFill>
              </a:rPr>
              <a:t>Lectures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C6518F-E599-47EA-B35B-EDD267ADA344}"/>
              </a:ext>
            </a:extLst>
          </p:cNvPr>
          <p:cNvSpPr txBox="1"/>
          <p:nvPr/>
        </p:nvSpPr>
        <p:spPr>
          <a:xfrm>
            <a:off x="12538945" y="6560342"/>
            <a:ext cx="1824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Mark Claypool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 i="1" dirty="0" err="1">
                <a:solidFill>
                  <a:schemeClr val="bg1"/>
                </a:solidFill>
              </a:rPr>
              <a:t>Misc</a:t>
            </a:r>
            <a:endParaRPr lang="en-US" sz="2000" i="1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 i="1" dirty="0">
                <a:solidFill>
                  <a:srgbClr val="FFFF00"/>
                </a:solidFill>
              </a:rPr>
              <a:t>Lightboard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140B98D-4673-4915-8F8A-BBA777B305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71046" y="6210698"/>
            <a:ext cx="993021" cy="953064"/>
          </a:xfrm>
          <a:prstGeom prst="rect">
            <a:avLst/>
          </a:prstGeom>
        </p:spPr>
      </p:pic>
      <p:pic>
        <p:nvPicPr>
          <p:cNvPr id="1036" name="Picture 12" descr="How to Get Traffic from Google Search Results: 4 Factors">
            <a:extLst>
              <a:ext uri="{FF2B5EF4-FFF2-40B4-BE49-F238E27FC236}">
                <a16:creationId xmlns:a16="http://schemas.microsoft.com/office/drawing/2014/main" id="{07498952-684B-4E3E-BC7C-DCBD3AEEA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305" y="6009693"/>
            <a:ext cx="949818" cy="6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62E15F-3B14-429F-93A7-88D4447DB080}"/>
              </a:ext>
            </a:extLst>
          </p:cNvPr>
          <p:cNvSpPr/>
          <p:nvPr/>
        </p:nvSpPr>
        <p:spPr>
          <a:xfrm>
            <a:off x="9367736" y="2568102"/>
            <a:ext cx="1984443" cy="739302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9C4805-FF89-4BD3-AB78-50E7AECDDBF5}"/>
              </a:ext>
            </a:extLst>
          </p:cNvPr>
          <p:cNvSpPr txBox="1"/>
          <p:nvPr/>
        </p:nvSpPr>
        <p:spPr>
          <a:xfrm>
            <a:off x="4132596" y="1234475"/>
            <a:ext cx="1443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Blog</a:t>
            </a:r>
          </a:p>
        </p:txBody>
      </p:sp>
    </p:spTree>
    <p:extLst>
      <p:ext uri="{BB962C8B-B14F-4D97-AF65-F5344CB8AC3E}">
        <p14:creationId xmlns:p14="http://schemas.microsoft.com/office/powerpoint/2010/main" val="196420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55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Live Lightboard</vt:lpstr>
      <vt:lpstr>Live Lightboard Lectures</vt:lpstr>
      <vt:lpstr>Live Lightboard Lectures</vt:lpstr>
      <vt:lpstr>Live Lightboard Lectures</vt:lpstr>
      <vt:lpstr>Live Lightboard Lectures</vt:lpstr>
      <vt:lpstr>Live Lightboard Lectures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Claypool, Mark L.</cp:lastModifiedBy>
  <cp:revision>85</cp:revision>
  <dcterms:modified xsi:type="dcterms:W3CDTF">2020-08-08T00:16:34Z</dcterms:modified>
</cp:coreProperties>
</file>