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337" r:id="rId2"/>
    <p:sldId id="353" r:id="rId3"/>
    <p:sldId id="348" r:id="rId4"/>
    <p:sldId id="341" r:id="rId5"/>
    <p:sldId id="350" r:id="rId6"/>
    <p:sldId id="352" r:id="rId7"/>
    <p:sldId id="342" r:id="rId8"/>
    <p:sldId id="354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9900"/>
    <a:srgbClr val="336600"/>
    <a:srgbClr val="FF5050"/>
    <a:srgbClr val="FF0000"/>
    <a:srgbClr val="CC0000"/>
    <a:srgbClr val="FFFF00"/>
    <a:srgbClr val="CC9900"/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120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71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135966-EAF6-44FE-9832-803957C891B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A5CE50-FB06-4FC6-8A90-C53A594774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8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F6E043E-791C-4A9A-AEFD-585D5D7FCEA4}" type="slidenum">
              <a:rPr lang="en-US"/>
              <a:pPr/>
              <a:t>‹#›</a:t>
            </a:fld>
            <a:endParaRPr lang="en-US"/>
          </a:p>
        </p:txBody>
      </p:sp>
      <p:graphicFrame>
        <p:nvGraphicFramePr>
          <p:cNvPr id="3102" name="Object 30"/>
          <p:cNvGraphicFramePr>
            <a:graphicFrameLocks noChangeAspect="1"/>
          </p:cNvGraphicFramePr>
          <p:nvPr/>
        </p:nvGraphicFramePr>
        <p:xfrm>
          <a:off x="152400" y="0"/>
          <a:ext cx="800100" cy="6764338"/>
        </p:xfrm>
        <a:graphic>
          <a:graphicData uri="http://schemas.openxmlformats.org/presentationml/2006/ole">
            <p:oleObj spid="_x0000_s3102" name="Bitmap Image" r:id="rId3" imgW="800212" imgH="6761905" progId="PBrush">
              <p:embed/>
            </p:oleObj>
          </a:graphicData>
        </a:graphic>
      </p:graphicFrame>
      <p:pic>
        <p:nvPicPr>
          <p:cNvPr id="3105" name="Picture 33" descr="Wp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7600" y="5867400"/>
            <a:ext cx="1524000" cy="8763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B652C-E615-4978-B945-23817535F7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F4E04-2233-4DB1-A19F-E9ADA91DF9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B4ACB-1EF5-4456-9D9F-BB0C2D87C6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16A61-23FA-4B90-AB5B-C8415B56B6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EF158-BC58-4D50-B39A-D95C510250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6A652-022B-4377-87B3-34544AD4ED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43E50-04F2-4321-A29B-2C7921D505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08A7B-3974-436C-B103-74EAFEFF28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52240-DC99-459C-A374-9F6C2EEC46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00BA0-7213-4A06-AB83-AE894F88D7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Arial" charset="0"/>
              </a:defRPr>
            </a:lvl1pPr>
          </a:lstStyle>
          <a:p>
            <a:fld id="{48E4BEAE-A281-44B1-BFBD-325365E639A5}" type="slidenum">
              <a:rPr lang="en-US"/>
              <a:pPr/>
              <a:t>‹#›</a:t>
            </a:fld>
            <a:endParaRPr lang="en-US"/>
          </a:p>
        </p:txBody>
      </p:sp>
      <p:graphicFrame>
        <p:nvGraphicFramePr>
          <p:cNvPr id="2079" name="Object 31"/>
          <p:cNvGraphicFramePr>
            <a:graphicFrameLocks noChangeAspect="1"/>
          </p:cNvGraphicFramePr>
          <p:nvPr/>
        </p:nvGraphicFramePr>
        <p:xfrm>
          <a:off x="0" y="0"/>
          <a:ext cx="533400" cy="6764338"/>
        </p:xfrm>
        <a:graphic>
          <a:graphicData uri="http://schemas.openxmlformats.org/presentationml/2006/ole">
            <p:oleObj spid="_x0000_s2079" name="Bitmap Image" r:id="rId14" imgW="800212" imgH="6761905" progId="PBrush">
              <p:embed/>
            </p:oleObj>
          </a:graphicData>
        </a:graphic>
      </p:graphicFrame>
      <p:pic>
        <p:nvPicPr>
          <p:cNvPr id="2082" name="Picture 34" descr="Wpi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772400" y="6042025"/>
            <a:ext cx="1219200" cy="7016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SzPct val="150000"/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5050"/>
        </a:buClr>
        <a:buChar char="–"/>
        <a:defRPr kumimoji="1"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50000"/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1295400" y="1752600"/>
            <a:ext cx="7391400" cy="1447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4400"/>
              <a:t>Interactive Media and</a:t>
            </a:r>
            <a:br>
              <a:rPr lang="en-US" sz="4400"/>
            </a:br>
            <a:r>
              <a:rPr lang="en-US" sz="4400"/>
              <a:t>Game Development</a:t>
            </a:r>
          </a:p>
        </p:txBody>
      </p:sp>
      <p:sp>
        <p:nvSpPr>
          <p:cNvPr id="11366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505200"/>
            <a:ext cx="6248400" cy="1981200"/>
          </a:xfrm>
        </p:spPr>
        <p:txBody>
          <a:bodyPr/>
          <a:lstStyle/>
          <a:p>
            <a:r>
              <a:rPr lang="en-US" sz="3600"/>
              <a:t>Project</a:t>
            </a:r>
          </a:p>
          <a:p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Game Idea -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Build complete, </a:t>
            </a:r>
            <a:r>
              <a:rPr lang="en-US" sz="2400" dirty="0" smtClean="0"/>
              <a:t>playable, finished game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Complete?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Objectives, goals, win/loss, </a:t>
            </a:r>
            <a:r>
              <a:rPr lang="en-US" sz="2000" dirty="0" err="1" smtClean="0"/>
              <a:t>gameplay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dirty="0" err="1" smtClean="0"/>
              <a:t>Playtested</a:t>
            </a:r>
            <a:r>
              <a:rPr lang="en-US" sz="2000" dirty="0" smtClean="0"/>
              <a:t> (no bugs, fun)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Balanced (more on this tomorrow)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Constrained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By resources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Typically: time, money, skill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solidFill>
                  <a:srgbClr val="009900"/>
                </a:solidFill>
              </a:rPr>
              <a:t>Here</a:t>
            </a:r>
            <a:r>
              <a:rPr lang="en-US" sz="2000" dirty="0" smtClean="0"/>
              <a:t>?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</a:t>
            </a:r>
            <a:r>
              <a:rPr lang="en-US" sz="2000" i="1" dirty="0" smtClean="0"/>
              <a:t>Time</a:t>
            </a:r>
            <a:r>
              <a:rPr lang="en-US" sz="2000" dirty="0" smtClean="0"/>
              <a:t>, mostly, perhaps skill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Constrain idea by capabilities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Typically: hardware (platform), software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solidFill>
                  <a:srgbClr val="009900"/>
                </a:solidFill>
              </a:rPr>
              <a:t>Here</a:t>
            </a:r>
            <a:r>
              <a:rPr lang="en-US" sz="2000" dirty="0" smtClean="0"/>
              <a:t>?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i="1" dirty="0" err="1" smtClean="0">
                <a:sym typeface="Wingdings" pitchFamily="2" charset="2"/>
              </a:rPr>
              <a:t>Kodu</a:t>
            </a:r>
            <a:endParaRPr lang="en-US" sz="2000" i="1" dirty="0" smtClean="0"/>
          </a:p>
          <a:p>
            <a:pPr lvl="2">
              <a:lnSpc>
                <a:spcPct val="90000"/>
              </a:lnSpc>
              <a:buNone/>
            </a:pPr>
            <a:endParaRPr lang="en-US" sz="2000" dirty="0" smtClean="0"/>
          </a:p>
          <a:p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dirty="0"/>
              <a:t>Game Idea Suggestions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Where do ideas come from?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In industry, given to you (Publisher, Game Designer)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From books/movies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Your own creation!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Take sample game </a:t>
            </a:r>
            <a:r>
              <a:rPr lang="en-US" dirty="0"/>
              <a:t>and modify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New levels/maps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New </a:t>
            </a:r>
            <a:r>
              <a:rPr lang="en-US" sz="2200" dirty="0" err="1"/>
              <a:t>gameplay</a:t>
            </a:r>
            <a:r>
              <a:rPr lang="en-US" sz="2200" dirty="0"/>
              <a:t> (</a:t>
            </a:r>
            <a:r>
              <a:rPr lang="en-US" sz="2200" dirty="0" err="1"/>
              <a:t>ie</a:t>
            </a:r>
            <a:r>
              <a:rPr lang="en-US" sz="2200" dirty="0"/>
              <a:t>- </a:t>
            </a:r>
            <a:r>
              <a:rPr lang="en-US" sz="2200" dirty="0" err="1"/>
              <a:t>powerups</a:t>
            </a:r>
            <a:r>
              <a:rPr lang="en-US" sz="2200" dirty="0"/>
              <a:t>, weapons)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New opponents</a:t>
            </a:r>
            <a:endParaRPr lang="en-US" sz="2200" dirty="0"/>
          </a:p>
          <a:p>
            <a:pPr>
              <a:lnSpc>
                <a:spcPct val="90000"/>
              </a:lnSpc>
            </a:pPr>
            <a:r>
              <a:rPr lang="en-US" dirty="0" smtClean="0"/>
              <a:t>Make </a:t>
            </a:r>
            <a:r>
              <a:rPr lang="en-US" dirty="0" err="1" smtClean="0"/>
              <a:t>Kodu</a:t>
            </a:r>
            <a:r>
              <a:rPr lang="en-US" dirty="0" smtClean="0"/>
              <a:t> version of game you know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200" dirty="0" smtClean="0"/>
              <a:t>Wave runner, </a:t>
            </a:r>
            <a:r>
              <a:rPr lang="en-US" sz="2200" dirty="0" err="1" smtClean="0"/>
              <a:t>Pacman</a:t>
            </a:r>
            <a:r>
              <a:rPr lang="en-US" sz="2200" dirty="0" smtClean="0"/>
              <a:t>….</a:t>
            </a:r>
            <a:endParaRPr lang="en-US" sz="2200" dirty="0"/>
          </a:p>
          <a:p>
            <a:pPr>
              <a:lnSpc>
                <a:spcPct val="90000"/>
              </a:lnSpc>
            </a:pPr>
            <a:r>
              <a:rPr lang="en-US" dirty="0" smtClean="0"/>
              <a:t>Make custom </a:t>
            </a:r>
            <a:r>
              <a:rPr lang="en-US" dirty="0"/>
              <a:t>game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Remember genres </a:t>
            </a:r>
            <a:r>
              <a:rPr lang="en-US" sz="2200" dirty="0"/>
              <a:t>good for </a:t>
            </a:r>
            <a:r>
              <a:rPr lang="en-US" sz="2200" dirty="0" err="1" smtClean="0"/>
              <a:t>Kodu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Good Communication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All games begin with an </a:t>
            </a:r>
            <a:r>
              <a:rPr lang="en-US" sz="2400" i="1" dirty="0"/>
              <a:t>idea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Original, mod of earlier game, or from sequel, film license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But an idea alone is not enough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Need enough elaboration that team members can begin their work</a:t>
            </a:r>
          </a:p>
          <a:p>
            <a:pPr lvl="1">
              <a:lnSpc>
                <a:spcPct val="80000"/>
              </a:lnSpc>
            </a:pPr>
            <a:r>
              <a:rPr lang="en-US" sz="2200" i="1" dirty="0"/>
              <a:t>Programmers</a:t>
            </a:r>
            <a:r>
              <a:rPr lang="en-US" sz="2200" dirty="0"/>
              <a:t> to deliver features</a:t>
            </a:r>
          </a:p>
          <a:p>
            <a:pPr lvl="1">
              <a:lnSpc>
                <a:spcPct val="80000"/>
              </a:lnSpc>
            </a:pPr>
            <a:r>
              <a:rPr lang="en-US" sz="2200" i="1" dirty="0"/>
              <a:t>Artists</a:t>
            </a:r>
            <a:r>
              <a:rPr lang="en-US" sz="2200" dirty="0"/>
              <a:t> to bring the various characters and places to life with sound and graphics</a:t>
            </a:r>
          </a:p>
          <a:p>
            <a:pPr lvl="1">
              <a:lnSpc>
                <a:spcPct val="80000"/>
              </a:lnSpc>
            </a:pPr>
            <a:r>
              <a:rPr lang="en-US" sz="2200" i="1" dirty="0"/>
              <a:t>Designers</a:t>
            </a:r>
            <a:r>
              <a:rPr lang="en-US" sz="2200" dirty="0"/>
              <a:t> to put together entertaining world</a:t>
            </a:r>
          </a:p>
          <a:p>
            <a:pPr lvl="1">
              <a:lnSpc>
                <a:spcPct val="80000"/>
              </a:lnSpc>
            </a:pPr>
            <a:r>
              <a:rPr lang="en-US" sz="2200" i="1" dirty="0" smtClean="0"/>
              <a:t>Testers</a:t>
            </a:r>
            <a:r>
              <a:rPr lang="en-US" sz="2200" dirty="0" smtClean="0"/>
              <a:t> </a:t>
            </a:r>
            <a:r>
              <a:rPr lang="en-US" sz="2200" dirty="0"/>
              <a:t>to verify and communicate shortcomings back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Documentation is integral to every role in the game development process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Here, we just want communication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Building Your Game (1 of 2)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Can be solo</a:t>
            </a:r>
          </a:p>
          <a:p>
            <a:pPr>
              <a:lnSpc>
                <a:spcPct val="90000"/>
              </a:lnSpc>
            </a:pPr>
            <a:r>
              <a:rPr lang="en-US" dirty="0"/>
              <a:t>Can be group!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2 ideal</a:t>
            </a:r>
          </a:p>
          <a:p>
            <a:pPr>
              <a:lnSpc>
                <a:spcPct val="90000"/>
              </a:lnSpc>
            </a:pPr>
            <a:r>
              <a:rPr lang="en-US" dirty="0"/>
              <a:t>A little planning goes a long way …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Determine game idea</a:t>
            </a:r>
          </a:p>
          <a:p>
            <a:pPr>
              <a:lnSpc>
                <a:spcPct val="90000"/>
              </a:lnSpc>
            </a:pPr>
            <a:r>
              <a:rPr lang="en-US" dirty="0"/>
              <a:t>Design </a:t>
            </a:r>
            <a:r>
              <a:rPr lang="en-US" dirty="0" err="1" smtClean="0"/>
              <a:t>gameplay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Consider mechanics </a:t>
            </a:r>
            <a:r>
              <a:rPr lang="en-US" dirty="0" err="1" smtClean="0"/>
              <a:t>Kodu</a:t>
            </a:r>
            <a:r>
              <a:rPr lang="en-US" dirty="0" smtClean="0"/>
              <a:t> can/cannot handle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Determine art assets </a:t>
            </a:r>
            <a:r>
              <a:rPr lang="en-US" dirty="0" smtClean="0"/>
              <a:t>needed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Objects in </a:t>
            </a:r>
            <a:r>
              <a:rPr lang="en-US" dirty="0" err="1" smtClean="0"/>
              <a:t>Kodu</a:t>
            </a:r>
            <a:r>
              <a:rPr lang="en-US" dirty="0" smtClean="0"/>
              <a:t> may constrain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Building Your Game (2 of 2)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Determine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Note: </a:t>
            </a:r>
            <a:r>
              <a:rPr lang="en-US" sz="2200" dirty="0" err="1" smtClean="0"/>
              <a:t>Kodu</a:t>
            </a:r>
            <a:r>
              <a:rPr lang="en-US" sz="2200" dirty="0" smtClean="0"/>
              <a:t> has art, sound already!</a:t>
            </a:r>
            <a:endParaRPr lang="en-US" sz="2200" dirty="0"/>
          </a:p>
          <a:p>
            <a:pPr lvl="1">
              <a:lnSpc>
                <a:spcPct val="80000"/>
              </a:lnSpc>
            </a:pPr>
            <a:r>
              <a:rPr lang="en-US" sz="2200" dirty="0" smtClean="0"/>
              <a:t>Objects to program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Map/level to make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Testing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Unbiased/fresh testing of near-completed game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200" dirty="0" smtClean="0"/>
              <a:t>Consider startup directions (flythrough)?  Advanced level/version/map?</a:t>
            </a:r>
            <a:endParaRPr lang="en-US" sz="2200" dirty="0"/>
          </a:p>
          <a:p>
            <a:pPr>
              <a:lnSpc>
                <a:spcPct val="80000"/>
              </a:lnSpc>
            </a:pPr>
            <a:r>
              <a:rPr lang="en-US" sz="2400" dirty="0"/>
              <a:t>If group, assign tasks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Pair-programming </a:t>
            </a:r>
            <a:r>
              <a:rPr lang="en-US" sz="2200" dirty="0" smtClean="0"/>
              <a:t>encouraged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Learn trick/functionality, fairly easy to re-code</a:t>
            </a:r>
            <a:endParaRPr lang="en-US" sz="2200" dirty="0"/>
          </a:p>
          <a:p>
            <a:pPr>
              <a:lnSpc>
                <a:spcPct val="80000"/>
              </a:lnSpc>
            </a:pPr>
            <a:r>
              <a:rPr lang="en-US" sz="2400" dirty="0"/>
              <a:t>Create timeline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Approximate, number of hours or chunks of time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Work backwards from due time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Build + </a:t>
            </a:r>
            <a:r>
              <a:rPr lang="en-US" sz="2400" dirty="0" smtClean="0"/>
              <a:t>Test + Repeat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Brainstorm Game Plan</a:t>
            </a:r>
            <a:endParaRPr lang="en-US" dirty="0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i="1" dirty="0" smtClean="0"/>
              <a:t>Title </a:t>
            </a:r>
            <a:r>
              <a:rPr lang="en-US" sz="2400" i="1" dirty="0"/>
              <a:t>and Description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200" dirty="0"/>
              <a:t>Descriptive title 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One-sentence description - Distilling game concept down to a single sentence can help pin down what's core</a:t>
            </a:r>
          </a:p>
          <a:p>
            <a:pPr>
              <a:lnSpc>
                <a:spcPct val="80000"/>
              </a:lnSpc>
            </a:pPr>
            <a:r>
              <a:rPr lang="en-US" sz="2400" i="1" dirty="0"/>
              <a:t>Game Summary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Attention-grabbing </a:t>
            </a:r>
            <a:r>
              <a:rPr lang="en-US" sz="2200" dirty="0"/>
              <a:t>paragraph 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List of novel features</a:t>
            </a:r>
          </a:p>
          <a:p>
            <a:pPr>
              <a:lnSpc>
                <a:spcPct val="80000"/>
              </a:lnSpc>
            </a:pPr>
            <a:r>
              <a:rPr lang="en-US" sz="2400" i="1" dirty="0"/>
              <a:t>Task List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Custom to game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Do solo, with classmates, with TA, with </a:t>
            </a:r>
            <a:r>
              <a:rPr lang="en-US" sz="2400" dirty="0" smtClean="0"/>
              <a:t>myself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– Goal is to have </a:t>
            </a:r>
            <a:r>
              <a:rPr lang="en-US" dirty="0" smtClean="0"/>
              <a:t>1+ </a:t>
            </a:r>
            <a:r>
              <a:rPr lang="en-US" dirty="0" smtClean="0"/>
              <a:t>complete, playable, tested, fun, finished </a:t>
            </a:r>
            <a:r>
              <a:rPr lang="en-US" dirty="0" smtClean="0"/>
              <a:t>game</a:t>
            </a:r>
          </a:p>
          <a:p>
            <a:pPr lvl="1"/>
            <a:r>
              <a:rPr lang="en-US" dirty="0" smtClean="0"/>
              <a:t>Ready for Game Fest</a:t>
            </a:r>
          </a:p>
          <a:p>
            <a:pPr lvl="1"/>
            <a:r>
              <a:rPr lang="en-US" dirty="0" smtClean="0"/>
              <a:t>Video capture</a:t>
            </a:r>
          </a:p>
          <a:p>
            <a:r>
              <a:rPr lang="en-US" dirty="0" smtClean="0"/>
              <a:t>Grab neighbor/instructors for </a:t>
            </a:r>
            <a:r>
              <a:rPr lang="en-US" dirty="0" err="1" smtClean="0"/>
              <a:t>playtesting</a:t>
            </a:r>
            <a:endParaRPr lang="en-US" dirty="0" smtClean="0"/>
          </a:p>
          <a:p>
            <a:r>
              <a:rPr lang="en-US" dirty="0" smtClean="0"/>
              <a:t>Look to forum for inspiration (ideas) and help (“how do you do that in </a:t>
            </a:r>
            <a:r>
              <a:rPr lang="en-US" dirty="0" err="1" smtClean="0"/>
              <a:t>Kodu</a:t>
            </a:r>
            <a:r>
              <a:rPr lang="en-US" dirty="0" smtClean="0"/>
              <a:t>?”)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ads Tie">
  <a:themeElements>
    <a:clrScheme name="Dad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s Ti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d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C:\Office97\Templates\Presentation Designs\Dads Tie.pot</Template>
  <TotalTime>5857</TotalTime>
  <Words>415</Words>
  <Application>Microsoft Office PowerPoint</Application>
  <PresentationFormat>On-screen Show (4:3)</PresentationFormat>
  <Paragraphs>81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Dads Tie</vt:lpstr>
      <vt:lpstr>Bitmap Image</vt:lpstr>
      <vt:lpstr>Interactive Media and Game Development</vt:lpstr>
      <vt:lpstr>Game Idea - Goal</vt:lpstr>
      <vt:lpstr>Game Idea Suggestions</vt:lpstr>
      <vt:lpstr>Good Communication</vt:lpstr>
      <vt:lpstr>Building Your Game (1 of 2)</vt:lpstr>
      <vt:lpstr>Building Your Game (2 of 2)</vt:lpstr>
      <vt:lpstr>Brainstorm Game Plan</vt:lpstr>
      <vt:lpstr>End Notes</vt:lpstr>
    </vt:vector>
  </TitlesOfParts>
  <Company>WPI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</dc:title>
  <dc:creator>Claypool</dc:creator>
  <cp:lastModifiedBy>claypool</cp:lastModifiedBy>
  <cp:revision>332</cp:revision>
  <cp:lastPrinted>2000-04-28T00:56:10Z</cp:lastPrinted>
  <dcterms:created xsi:type="dcterms:W3CDTF">2000-04-27T03:15:31Z</dcterms:created>
  <dcterms:modified xsi:type="dcterms:W3CDTF">2009-07-15T10:26:06Z</dcterms:modified>
</cp:coreProperties>
</file>