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79" r:id="rId4"/>
    <p:sldId id="280" r:id="rId5"/>
    <p:sldId id="290" r:id="rId6"/>
    <p:sldId id="291" r:id="rId7"/>
    <p:sldId id="292" r:id="rId8"/>
    <p:sldId id="295" r:id="rId9"/>
    <p:sldId id="293" r:id="rId10"/>
    <p:sldId id="296" r:id="rId11"/>
    <p:sldId id="297" r:id="rId12"/>
    <p:sldId id="304" r:id="rId13"/>
    <p:sldId id="298" r:id="rId14"/>
    <p:sldId id="294" r:id="rId15"/>
    <p:sldId id="300" r:id="rId16"/>
    <p:sldId id="301" r:id="rId17"/>
    <p:sldId id="302" r:id="rId18"/>
    <p:sldId id="307" r:id="rId19"/>
    <p:sldId id="305" r:id="rId20"/>
    <p:sldId id="306" r:id="rId21"/>
    <p:sldId id="268" r:id="rId22"/>
    <p:sldId id="299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26AB0-7070-42B2-931D-FE2B24D291C4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7380E-2737-4322-92DA-1D2538194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7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8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8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5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8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6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0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2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6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6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36A6F-FFE6-4ECF-A3D3-8A50D4C5FC90}" type="datetimeFigureOut">
              <a:rPr lang="en-US" smtClean="0"/>
              <a:t>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7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cs.wpi.edu/Resources/turnin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Project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CC9900"/>
                </a:solidFill>
              </a:rPr>
              <a:t>Dragonfly Spawn</a:t>
            </a:r>
            <a:endParaRPr lang="en-US" dirty="0">
              <a:solidFill>
                <a:srgbClr val="CC9900"/>
              </a:solidFill>
            </a:endParaRPr>
          </a:p>
        </p:txBody>
      </p:sp>
      <p:pic>
        <p:nvPicPr>
          <p:cNvPr id="1026" name="Picture 2" descr="Free Dragonfly Clip Art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0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640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Due about 1 week after Plan</a:t>
            </a:r>
          </a:p>
          <a:p>
            <a:r>
              <a:rPr lang="en-US" dirty="0" smtClean="0"/>
              <a:t>All required features implemented</a:t>
            </a:r>
          </a:p>
          <a:p>
            <a:pPr lvl="1"/>
            <a:r>
              <a:rPr lang="en-US" dirty="0" smtClean="0"/>
              <a:t>May not be working entirely correctly</a:t>
            </a:r>
          </a:p>
          <a:p>
            <a:r>
              <a:rPr lang="en-US" dirty="0" smtClean="0"/>
              <a:t>Game code tested to eliminate critical </a:t>
            </a:r>
            <a:r>
              <a:rPr lang="en-US" dirty="0" err="1" smtClean="0"/>
              <a:t>gamplay</a:t>
            </a:r>
            <a:r>
              <a:rPr lang="en-US" dirty="0" smtClean="0"/>
              <a:t> flaws</a:t>
            </a:r>
          </a:p>
          <a:p>
            <a:pPr lvl="1"/>
            <a:r>
              <a:rPr lang="en-US" dirty="0" smtClean="0"/>
              <a:t>Minor glitches/bugs present</a:t>
            </a:r>
          </a:p>
          <a:p>
            <a:r>
              <a:rPr lang="en-US" dirty="0" smtClean="0"/>
              <a:t>Compile cleanly, runnable</a:t>
            </a:r>
          </a:p>
          <a:p>
            <a:pPr lvl="1"/>
            <a:r>
              <a:rPr lang="en-US" dirty="0" smtClean="0"/>
              <a:t>May have separate programs for separate parts</a:t>
            </a:r>
            <a:r>
              <a:rPr lang="en-US" dirty="0"/>
              <a:t> </a:t>
            </a:r>
            <a:r>
              <a:rPr lang="en-US" dirty="0" smtClean="0"/>
              <a:t>(e.g. some illustrating weapons, other bad guys)</a:t>
            </a:r>
          </a:p>
          <a:p>
            <a:r>
              <a:rPr lang="en-US" dirty="0" smtClean="0"/>
              <a:t>Not yet balanced, nor levels designed</a:t>
            </a:r>
          </a:p>
          <a:p>
            <a:r>
              <a:rPr lang="en-US" dirty="0" smtClean="0"/>
              <a:t>Placeholder assets ok (e.g. simple square for Sprite)</a:t>
            </a:r>
          </a:p>
        </p:txBody>
      </p:sp>
      <p:pic>
        <p:nvPicPr>
          <p:cNvPr id="8194" name="Picture 2" descr="Free Dragonfly Clip Art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23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All content </a:t>
            </a:r>
            <a:r>
              <a:rPr lang="en-US" dirty="0"/>
              <a:t>complete - design code and art.</a:t>
            </a:r>
          </a:p>
          <a:p>
            <a:r>
              <a:rPr lang="en-US" dirty="0" smtClean="0"/>
              <a:t>Tested </a:t>
            </a:r>
            <a:r>
              <a:rPr lang="en-US" dirty="0"/>
              <a:t>thoroughly for bugs, both major and </a:t>
            </a:r>
            <a:r>
              <a:rPr lang="en-US" dirty="0" smtClean="0"/>
              <a:t>minor</a:t>
            </a:r>
          </a:p>
          <a:p>
            <a:pPr lvl="1"/>
            <a:r>
              <a:rPr lang="en-US" dirty="0" smtClean="0"/>
              <a:t>No visual </a:t>
            </a:r>
            <a:r>
              <a:rPr lang="en-US" dirty="0"/>
              <a:t>and gameplay </a:t>
            </a:r>
            <a:r>
              <a:rPr lang="en-US" dirty="0" smtClean="0"/>
              <a:t>glitches</a:t>
            </a:r>
          </a:p>
          <a:p>
            <a:pPr lvl="1"/>
            <a:r>
              <a:rPr lang="en-US" dirty="0" smtClean="0"/>
              <a:t>Don’t underestimate time for this final polish!</a:t>
            </a:r>
            <a:endParaRPr lang="en-US" dirty="0"/>
          </a:p>
          <a:p>
            <a:r>
              <a:rPr lang="en-US" dirty="0" smtClean="0"/>
              <a:t>Code should </a:t>
            </a:r>
            <a:r>
              <a:rPr lang="en-US" dirty="0"/>
              <a:t>compile cleanly and be easily </a:t>
            </a:r>
            <a:r>
              <a:rPr lang="en-US" dirty="0" smtClean="0"/>
              <a:t>runnable</a:t>
            </a:r>
            <a:endParaRPr lang="en-US" dirty="0"/>
          </a:p>
          <a:p>
            <a:r>
              <a:rPr lang="en-US" dirty="0"/>
              <a:t>Upon </a:t>
            </a:r>
            <a:r>
              <a:rPr lang="en-US" dirty="0" smtClean="0"/>
              <a:t>game startup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instructions </a:t>
            </a:r>
            <a:r>
              <a:rPr lang="en-US" dirty="0" smtClean="0"/>
              <a:t>how </a:t>
            </a:r>
            <a:r>
              <a:rPr lang="en-US" dirty="0"/>
              <a:t>to </a:t>
            </a:r>
            <a:r>
              <a:rPr lang="en-US" dirty="0" smtClean="0"/>
              <a:t>play</a:t>
            </a:r>
          </a:p>
          <a:p>
            <a:r>
              <a:rPr lang="en-US" dirty="0" smtClean="0"/>
              <a:t>Gameplay balanced</a:t>
            </a:r>
          </a:p>
          <a:p>
            <a:pPr lvl="1"/>
            <a:r>
              <a:rPr lang="en-US" dirty="0" smtClean="0"/>
              <a:t>Appropriate </a:t>
            </a:r>
            <a:r>
              <a:rPr lang="en-US" dirty="0"/>
              <a:t>difficulty for beginners and/or early </a:t>
            </a:r>
            <a:r>
              <a:rPr lang="en-US" dirty="0" smtClean="0"/>
              <a:t>gameplay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/>
              <a:t>difficulty as </a:t>
            </a:r>
            <a:r>
              <a:rPr lang="en-US" dirty="0" smtClean="0"/>
              <a:t>game </a:t>
            </a:r>
            <a:r>
              <a:rPr lang="en-US" dirty="0"/>
              <a:t>progresses.</a:t>
            </a:r>
          </a:p>
          <a:p>
            <a:r>
              <a:rPr lang="en-US" dirty="0" smtClean="0"/>
              <a:t>Clear </a:t>
            </a:r>
            <a:r>
              <a:rPr lang="en-US" dirty="0"/>
              <a:t>ending </a:t>
            </a:r>
            <a:r>
              <a:rPr lang="en-US" dirty="0" smtClean="0"/>
              <a:t>condition, with ability to </a:t>
            </a:r>
            <a:r>
              <a:rPr lang="en-US" dirty="0"/>
              <a:t>exit </a:t>
            </a:r>
            <a:r>
              <a:rPr lang="en-US" dirty="0" smtClean="0"/>
              <a:t>easily </a:t>
            </a:r>
            <a:r>
              <a:rPr lang="en-US" dirty="0"/>
              <a:t>and </a:t>
            </a:r>
            <a:r>
              <a:rPr lang="en-US" dirty="0" smtClean="0"/>
              <a:t>cleanly</a:t>
            </a:r>
            <a:endParaRPr lang="en-US" dirty="0"/>
          </a:p>
        </p:txBody>
      </p:sp>
      <p:pic>
        <p:nvPicPr>
          <p:cNvPr id="9218" name="Picture 2" descr="Free Dragonfly Clip Art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79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“Design”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dirty="0"/>
              <a:t>the details in your </a:t>
            </a:r>
            <a:r>
              <a:rPr lang="en-US" dirty="0" smtClean="0"/>
              <a:t>plan</a:t>
            </a:r>
          </a:p>
          <a:p>
            <a:r>
              <a:rPr lang="en-US" dirty="0" smtClean="0"/>
              <a:t>Updated </a:t>
            </a:r>
            <a:r>
              <a:rPr lang="en-US" dirty="0"/>
              <a:t>to reflect </a:t>
            </a:r>
            <a:r>
              <a:rPr lang="en-US" dirty="0" smtClean="0"/>
              <a:t>game </a:t>
            </a:r>
            <a:r>
              <a:rPr lang="en-US" dirty="0"/>
              <a:t>as actually </a:t>
            </a:r>
            <a:r>
              <a:rPr lang="en-US" dirty="0" smtClean="0"/>
              <a:t>built</a:t>
            </a:r>
          </a:p>
          <a:p>
            <a:pPr lvl="1"/>
            <a:r>
              <a:rPr lang="en-US" dirty="0" smtClean="0"/>
              <a:t>E.g. functionality and milestones updated</a:t>
            </a:r>
          </a:p>
          <a:p>
            <a:pPr lvl="1"/>
            <a:r>
              <a:rPr lang="en-US" dirty="0" smtClean="0"/>
              <a:t>E.g. Work </a:t>
            </a:r>
            <a:r>
              <a:rPr lang="en-US" dirty="0"/>
              <a:t>responsibilities </a:t>
            </a:r>
            <a:r>
              <a:rPr lang="en-US" dirty="0" smtClean="0"/>
              <a:t>updated</a:t>
            </a:r>
          </a:p>
          <a:p>
            <a:r>
              <a:rPr lang="en-US" dirty="0" smtClean="0"/>
              <a:t>Major </a:t>
            </a:r>
            <a:r>
              <a:rPr lang="en-US" dirty="0"/>
              <a:t>deviations from </a:t>
            </a:r>
            <a:r>
              <a:rPr lang="en-US" dirty="0" smtClean="0"/>
              <a:t>original </a:t>
            </a:r>
            <a:r>
              <a:rPr lang="en-US" dirty="0"/>
              <a:t>plan </a:t>
            </a:r>
            <a:r>
              <a:rPr lang="en-US" dirty="0" smtClean="0"/>
              <a:t>noted</a:t>
            </a:r>
          </a:p>
          <a:p>
            <a:endParaRPr lang="en-US" dirty="0"/>
          </a:p>
        </p:txBody>
      </p:sp>
      <p:pic>
        <p:nvPicPr>
          <p:cNvPr id="15362" name="Picture 2" descr="Free Dragonfly Clip Art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648200"/>
            <a:ext cx="221566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903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Promotional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Materials for Web page / Portfolio</a:t>
            </a:r>
          </a:p>
          <a:p>
            <a:r>
              <a:rPr lang="en-US" dirty="0" smtClean="0"/>
              <a:t>Image - create/select representative image (scaled to 200x150 pixels)</a:t>
            </a:r>
          </a:p>
          <a:p>
            <a:pPr lvl="1"/>
            <a:r>
              <a:rPr lang="en-US" dirty="0" smtClean="0"/>
              <a:t>Screenshot</a:t>
            </a:r>
            <a:r>
              <a:rPr lang="en-US" dirty="0"/>
              <a:t>, </a:t>
            </a:r>
            <a:r>
              <a:rPr lang="en-US" dirty="0" smtClean="0"/>
              <a:t>logo </a:t>
            </a:r>
            <a:r>
              <a:rPr lang="en-US" dirty="0"/>
              <a:t>or some other </a:t>
            </a:r>
            <a:r>
              <a:rPr lang="en-US" dirty="0" smtClean="0"/>
              <a:t>graphic</a:t>
            </a:r>
          </a:p>
          <a:p>
            <a:r>
              <a:rPr lang="en-US" dirty="0" smtClean="0"/>
              <a:t>Description - title</a:t>
            </a:r>
            <a:r>
              <a:rPr lang="en-US" dirty="0"/>
              <a:t>, development team and </a:t>
            </a:r>
            <a:r>
              <a:rPr lang="en-US" dirty="0" smtClean="0"/>
              <a:t>short (100 word) description</a:t>
            </a:r>
          </a:p>
          <a:p>
            <a:pPr lvl="1"/>
            <a:r>
              <a:rPr lang="en-US" dirty="0" smtClean="0"/>
              <a:t>Should </a:t>
            </a:r>
            <a:r>
              <a:rPr lang="en-US" dirty="0"/>
              <a:t>include </a:t>
            </a:r>
            <a:r>
              <a:rPr lang="en-US" dirty="0" smtClean="0"/>
              <a:t>game features, can </a:t>
            </a:r>
            <a:r>
              <a:rPr lang="en-US" dirty="0"/>
              <a:t>include significant technical </a:t>
            </a:r>
            <a:r>
              <a:rPr lang="en-US" dirty="0" smtClean="0"/>
              <a:t>features</a:t>
            </a:r>
          </a:p>
          <a:p>
            <a:r>
              <a:rPr lang="en-US" dirty="0" smtClean="0"/>
              <a:t>Video – Short (1-2 minute) </a:t>
            </a:r>
            <a:r>
              <a:rPr lang="en-US" dirty="0"/>
              <a:t>video illustrating </a:t>
            </a:r>
            <a:r>
              <a:rPr lang="en-US" dirty="0" smtClean="0"/>
              <a:t>gameplay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provide </a:t>
            </a:r>
            <a:r>
              <a:rPr lang="en-US" dirty="0" smtClean="0"/>
              <a:t>music </a:t>
            </a:r>
            <a:r>
              <a:rPr lang="en-US" dirty="0"/>
              <a:t>sound-track </a:t>
            </a:r>
            <a:r>
              <a:rPr lang="en-US" dirty="0" smtClean="0"/>
              <a:t>or voice narration</a:t>
            </a:r>
          </a:p>
          <a:p>
            <a:pPr lvl="1"/>
            <a:r>
              <a:rPr lang="en-US" dirty="0" smtClean="0"/>
              <a:t>Won’t </a:t>
            </a:r>
            <a:r>
              <a:rPr lang="en-US" dirty="0" err="1" smtClean="0"/>
              <a:t>turnin</a:t>
            </a:r>
            <a:r>
              <a:rPr lang="en-US" dirty="0" smtClean="0"/>
              <a:t> video, but give link (e.g</a:t>
            </a:r>
            <a:r>
              <a:rPr lang="en-US" dirty="0"/>
              <a:t>. YouTube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May use materials </a:t>
            </a:r>
            <a:r>
              <a:rPr lang="en-US" dirty="0"/>
              <a:t>during your presentation, as </a:t>
            </a:r>
            <a:r>
              <a:rPr lang="en-US" dirty="0" smtClean="0"/>
              <a:t>appropriate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6386" name="Picture 2" descr="Free Dragonfly Clip Art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303" y="228600"/>
            <a:ext cx="1412697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391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 the limits of your engine</a:t>
            </a:r>
          </a:p>
          <a:p>
            <a:r>
              <a:rPr lang="en-US" dirty="0" smtClean="0"/>
              <a:t>Work on the mechanics first</a:t>
            </a:r>
          </a:p>
          <a:p>
            <a:pPr lvl="1"/>
            <a:r>
              <a:rPr lang="en-US" dirty="0" smtClean="0"/>
              <a:t>Decide on “unit height” early through testing </a:t>
            </a:r>
            <a:r>
              <a:rPr lang="en-US" dirty="0" smtClean="0">
                <a:sym typeface="Wingdings" pitchFamily="2" charset="2"/>
              </a:rPr>
              <a:t> critical for Sprites, but also speed, balance, etc.</a:t>
            </a:r>
            <a:endParaRPr lang="en-US" dirty="0" smtClean="0"/>
          </a:p>
          <a:p>
            <a:r>
              <a:rPr lang="en-US" dirty="0" smtClean="0"/>
              <a:t>Design classes</a:t>
            </a:r>
          </a:p>
          <a:p>
            <a:r>
              <a:rPr lang="en-US" dirty="0" smtClean="0"/>
              <a:t>Use iterative development (next topic)</a:t>
            </a:r>
          </a:p>
          <a:p>
            <a:pPr lvl="1"/>
            <a:r>
              <a:rPr lang="en-US" dirty="0" smtClean="0"/>
              <a:t>Should always have build that compiles, plays</a:t>
            </a:r>
          </a:p>
          <a:p>
            <a:r>
              <a:rPr lang="en-US" dirty="0" smtClean="0"/>
              <a:t>Concentrate on </a:t>
            </a:r>
            <a:r>
              <a:rPr lang="en-US" i="1" dirty="0" smtClean="0"/>
              <a:t>core</a:t>
            </a:r>
            <a:r>
              <a:rPr lang="en-US" dirty="0" smtClean="0"/>
              <a:t>, then </a:t>
            </a:r>
            <a:r>
              <a:rPr lang="en-US" i="1" dirty="0" smtClean="0"/>
              <a:t>required</a:t>
            </a:r>
            <a:r>
              <a:rPr lang="en-US" dirty="0" smtClean="0"/>
              <a:t>, </a:t>
            </a:r>
            <a:r>
              <a:rPr lang="en-US" smtClean="0"/>
              <a:t>then </a:t>
            </a:r>
            <a:r>
              <a:rPr lang="en-US" i="1" smtClean="0"/>
              <a:t>desired </a:t>
            </a:r>
            <a:r>
              <a:rPr lang="en-US" smtClean="0"/>
              <a:t>(if </a:t>
            </a:r>
            <a:r>
              <a:rPr lang="en-US" dirty="0" smtClean="0"/>
              <a:t>time)</a:t>
            </a:r>
          </a:p>
          <a:p>
            <a:endParaRPr lang="en-US" dirty="0"/>
          </a:p>
        </p:txBody>
      </p:sp>
      <p:pic>
        <p:nvPicPr>
          <p:cNvPr id="17410" name="Picture 2" descr="Free Dragonfly Clip Art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823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14478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WPI’s </a:t>
            </a:r>
            <a:r>
              <a:rPr lang="en-US" dirty="0" err="1" smtClean="0"/>
              <a:t>Teamforge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Request account</a:t>
            </a:r>
          </a:p>
          <a:p>
            <a:r>
              <a:rPr lang="en-US" dirty="0" smtClean="0"/>
              <a:t>Use for code and assets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75" y="2057400"/>
            <a:ext cx="79883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Free Dragonfly Clip Art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315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Video Capture Windows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Camtasia</a:t>
            </a:r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Video Capture Linux  </a:t>
            </a:r>
            <a:r>
              <a:rPr lang="en-US" dirty="0" err="1" smtClean="0">
                <a:sym typeface="Wingdings" pitchFamily="2" charset="2"/>
              </a:rPr>
              <a:t>xvidcap</a:t>
            </a:r>
            <a:endParaRPr lang="en-US" dirty="0"/>
          </a:p>
        </p:txBody>
      </p:sp>
      <p:pic>
        <p:nvPicPr>
          <p:cNvPr id="3074" name="Picture 2" descr="http://www.wpi.edu/Academics/ATC/Collaboratory/HowTo/Camtasia/Images/camtasi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672465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ombuntu.com/wp-content/uploads/2007/11/xvidca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572000"/>
            <a:ext cx="47625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ree Dragonfly Clip Art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1816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962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Large Text Banners 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Asciimator.net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09255"/>
            <a:ext cx="29146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25" y="2438400"/>
            <a:ext cx="60388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Free Dragonfly Clip Art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2757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598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Document (Word, PDF or Text)</a:t>
            </a:r>
          </a:p>
          <a:p>
            <a:r>
              <a:rPr lang="en-US" dirty="0" smtClean="0"/>
              <a:t>Alpha</a:t>
            </a:r>
          </a:p>
          <a:p>
            <a:pPr lvl="1"/>
            <a:r>
              <a:rPr lang="en-US" dirty="0" smtClean="0"/>
              <a:t>Source code package</a:t>
            </a:r>
          </a:p>
          <a:p>
            <a:r>
              <a:rPr lang="en-US" dirty="0" smtClean="0"/>
              <a:t>Final</a:t>
            </a:r>
          </a:p>
          <a:p>
            <a:pPr lvl="1"/>
            <a:r>
              <a:rPr lang="en-US" dirty="0" smtClean="0"/>
              <a:t>Source code, promotional materials, …</a:t>
            </a:r>
          </a:p>
          <a:p>
            <a:r>
              <a:rPr lang="en-US" dirty="0" smtClean="0"/>
              <a:t>(Detail “final” on slides, but see Web page for others)</a:t>
            </a:r>
            <a:endParaRPr lang="en-US" dirty="0"/>
          </a:p>
        </p:txBody>
      </p:sp>
      <p:pic>
        <p:nvPicPr>
          <p:cNvPr id="18434" name="Picture 2" descr="Free Dragonfly Clip Art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62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934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Hand In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 </a:t>
            </a:r>
            <a:r>
              <a:rPr lang="en-US" dirty="0"/>
              <a:t>code </a:t>
            </a:r>
            <a:r>
              <a:rPr lang="en-US" dirty="0" smtClean="0"/>
              <a:t>package</a:t>
            </a:r>
            <a:endParaRPr lang="en-US" dirty="0"/>
          </a:p>
          <a:p>
            <a:pPr lvl="1"/>
            <a:r>
              <a:rPr lang="en-US" dirty="0"/>
              <a:t>All code necessary to build your game engine, including .h files.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or project file for building your game engine.</a:t>
            </a:r>
          </a:p>
          <a:p>
            <a:r>
              <a:rPr lang="en-US" dirty="0"/>
              <a:t>A game code </a:t>
            </a:r>
            <a:r>
              <a:rPr lang="en-US" dirty="0" smtClean="0"/>
              <a:t>package</a:t>
            </a:r>
            <a:endParaRPr lang="en-US" dirty="0"/>
          </a:p>
          <a:p>
            <a:pPr lvl="1"/>
            <a:r>
              <a:rPr lang="en-US" dirty="0"/>
              <a:t>All code necessary to build your game. </a:t>
            </a:r>
            <a:endParaRPr lang="en-US" dirty="0" smtClean="0"/>
          </a:p>
          <a:p>
            <a:pPr lvl="2"/>
            <a:r>
              <a:rPr lang="en-US" dirty="0" smtClean="0"/>
              <a:t>Note</a:t>
            </a:r>
            <a:r>
              <a:rPr lang="en-US" dirty="0"/>
              <a:t>! Make sure your code is well-structured and </a:t>
            </a:r>
            <a:r>
              <a:rPr lang="en-US" dirty="0" smtClean="0"/>
              <a:t>commented</a:t>
            </a:r>
            <a:endParaRPr lang="en-US" dirty="0"/>
          </a:p>
          <a:p>
            <a:pPr lvl="1"/>
            <a:r>
              <a:rPr lang="en-US" dirty="0"/>
              <a:t>Any other support files, including .h files.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or project file for building your game.</a:t>
            </a:r>
          </a:p>
        </p:txBody>
      </p:sp>
      <p:pic>
        <p:nvPicPr>
          <p:cNvPr id="19458" name="Picture 2" descr="Free Dragonfly Clip Art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50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 is to build a game from scratch using your own </a:t>
            </a:r>
            <a:r>
              <a:rPr lang="en-US" dirty="0" smtClean="0">
                <a:solidFill>
                  <a:srgbClr val="CC9900"/>
                </a:solidFill>
              </a:rPr>
              <a:t>Dragonfly</a:t>
            </a:r>
            <a:r>
              <a:rPr lang="en-US" dirty="0" smtClean="0">
                <a:solidFill>
                  <a:srgbClr val="996633"/>
                </a:solidFill>
              </a:rPr>
              <a:t> </a:t>
            </a:r>
            <a:r>
              <a:rPr lang="en-US" dirty="0" smtClean="0"/>
              <a:t>game engine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i="1" dirty="0" smtClean="0"/>
              <a:t>Build a game </a:t>
            </a:r>
            <a:r>
              <a:rPr lang="en-US" dirty="0" smtClean="0"/>
              <a:t>of your own creation</a:t>
            </a:r>
          </a:p>
          <a:p>
            <a:pPr lvl="1"/>
            <a:r>
              <a:rPr lang="en-US" dirty="0" smtClean="0"/>
              <a:t>Go through (an abbreviated) </a:t>
            </a:r>
            <a:r>
              <a:rPr lang="en-US" i="1" dirty="0" smtClean="0"/>
              <a:t>game development process</a:t>
            </a:r>
          </a:p>
          <a:p>
            <a:pPr lvl="1"/>
            <a:r>
              <a:rPr lang="en-US" dirty="0" smtClean="0"/>
              <a:t>Re-enforce your </a:t>
            </a:r>
            <a:r>
              <a:rPr lang="en-US" i="1" dirty="0" smtClean="0"/>
              <a:t>knowledge of game engines </a:t>
            </a:r>
            <a:r>
              <a:rPr lang="en-US" dirty="0" smtClean="0"/>
              <a:t>by using the one you built</a:t>
            </a:r>
          </a:p>
          <a:p>
            <a:pPr lvl="1"/>
            <a:r>
              <a:rPr lang="en-US" dirty="0" smtClean="0"/>
              <a:t>Become a </a:t>
            </a:r>
            <a:r>
              <a:rPr lang="en-US" i="1" dirty="0" smtClean="0"/>
              <a:t>better programmer</a:t>
            </a:r>
          </a:p>
          <a:p>
            <a:pPr lvl="1"/>
            <a:r>
              <a:rPr lang="en-US" dirty="0" smtClean="0"/>
              <a:t>Potential </a:t>
            </a:r>
            <a:r>
              <a:rPr lang="en-US" i="1" dirty="0" smtClean="0"/>
              <a:t>portfolio piece </a:t>
            </a:r>
            <a:r>
              <a:rPr lang="en-US" dirty="0" smtClean="0"/>
              <a:t>/ </a:t>
            </a:r>
            <a:r>
              <a:rPr lang="en-US" i="1" dirty="0" smtClean="0"/>
              <a:t>job interview topic</a:t>
            </a:r>
            <a:endParaRPr lang="en-US" dirty="0"/>
          </a:p>
          <a:p>
            <a:pPr lvl="2"/>
            <a:r>
              <a:rPr lang="en-US" dirty="0" smtClean="0"/>
              <a:t>You know all aspects (process, engine, game code)</a:t>
            </a:r>
          </a:p>
          <a:p>
            <a:pPr lvl="1"/>
            <a:endParaRPr lang="en-US" dirty="0"/>
          </a:p>
        </p:txBody>
      </p:sp>
      <p:pic>
        <p:nvPicPr>
          <p:cNvPr id="11266" name="Picture 2" descr="Free Dragonfly Clip Art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663"/>
            <a:ext cx="1587731" cy="116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248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Hand In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README file explaining: platform, files, code structure, how to compile, and anything else needed to understand (and grade) your game.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VIDEO file providing a link to an online (e.g. YouTube) video of your project.</a:t>
            </a:r>
          </a:p>
          <a:p>
            <a:r>
              <a:rPr lang="en-US" dirty="0"/>
              <a:t>A DESIGN document </a:t>
            </a:r>
            <a:endParaRPr lang="en-US" dirty="0" smtClean="0"/>
          </a:p>
          <a:p>
            <a:pPr lvl="1"/>
            <a:r>
              <a:rPr lang="en-US" dirty="0" smtClean="0"/>
              <a:t>Word</a:t>
            </a:r>
            <a:r>
              <a:rPr lang="en-US" dirty="0"/>
              <a:t>, PDF or </a:t>
            </a:r>
            <a:r>
              <a:rPr lang="en-US" dirty="0" smtClean="0"/>
              <a:t>text</a:t>
            </a:r>
            <a:endParaRPr lang="en-US" dirty="0"/>
          </a:p>
          <a:p>
            <a:endParaRPr lang="en-US" dirty="0"/>
          </a:p>
        </p:txBody>
      </p:sp>
      <p:pic>
        <p:nvPicPr>
          <p:cNvPr id="20482" name="Picture 2" descr="Free Dragonfly Clip Art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5720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194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Hand In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When ready, upload (</a:t>
            </a:r>
            <a:r>
              <a:rPr lang="en-US" dirty="0" err="1" smtClean="0"/>
              <a:t>WinSCP</a:t>
            </a:r>
            <a:r>
              <a:rPr lang="en-US" dirty="0" smtClean="0"/>
              <a:t>) to CCC machine</a:t>
            </a:r>
          </a:p>
          <a:p>
            <a:pPr marL="457200" lvl="1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lastname-proj3-final </a:t>
            </a:r>
          </a:p>
          <a:p>
            <a:pPr marL="45720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lastname-proj3-final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tar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czvf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proj1-lastname.tgz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lastname-proj3-final</a:t>
            </a:r>
          </a:p>
          <a:p>
            <a:r>
              <a:rPr lang="en-US" dirty="0" smtClean="0"/>
              <a:t>Submit </a:t>
            </a:r>
            <a:r>
              <a:rPr lang="en-US" dirty="0"/>
              <a:t>your assignment (proj1-lastname.tgz</a:t>
            </a:r>
            <a:r>
              <a:rPr lang="en-US" dirty="0" smtClean="0"/>
              <a:t>):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turnin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submit imgd3000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project3final proj3-final-lastname.tgz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Verify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turnin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verify imgd3000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project3final</a:t>
            </a:r>
          </a:p>
          <a:p>
            <a:r>
              <a:rPr lang="en-US" dirty="0"/>
              <a:t>Help at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www.cs.wpi.edu/Resources/turnin.html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Due at midnight (11:59pm)</a:t>
            </a:r>
            <a:endParaRPr lang="en-US" dirty="0"/>
          </a:p>
        </p:txBody>
      </p:sp>
      <p:pic>
        <p:nvPicPr>
          <p:cNvPr id="9218" name="Picture 2" descr="Free Dragonfly Clip Art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620789"/>
            <a:ext cx="1127760" cy="112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96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Present game in class</a:t>
            </a:r>
            <a:endParaRPr lang="en-US" dirty="0"/>
          </a:p>
          <a:p>
            <a:r>
              <a:rPr lang="en-US" dirty="0" smtClean="0"/>
              <a:t>Intro</a:t>
            </a:r>
          </a:p>
          <a:p>
            <a:pPr lvl="1"/>
            <a:r>
              <a:rPr lang="en-US" dirty="0" smtClean="0"/>
              <a:t>Introduce team</a:t>
            </a:r>
          </a:p>
          <a:p>
            <a:pPr lvl="1"/>
            <a:r>
              <a:rPr lang="en-US" dirty="0" smtClean="0"/>
              <a:t>High concept of game</a:t>
            </a:r>
          </a:p>
          <a:p>
            <a:pPr lvl="1"/>
            <a:r>
              <a:rPr lang="en-US" dirty="0" smtClean="0"/>
              <a:t>Summary of major features core ideas</a:t>
            </a:r>
            <a:endParaRPr lang="en-US" dirty="0"/>
          </a:p>
          <a:p>
            <a:r>
              <a:rPr lang="en-US" dirty="0"/>
              <a:t>Most </a:t>
            </a:r>
            <a:r>
              <a:rPr lang="en-US" dirty="0" smtClean="0"/>
              <a:t>time spent demonstrating game!</a:t>
            </a:r>
          </a:p>
          <a:p>
            <a:pPr lvl="1"/>
            <a:r>
              <a:rPr lang="en-US" dirty="0" smtClean="0"/>
              <a:t>Highlighting </a:t>
            </a:r>
            <a:r>
              <a:rPr lang="en-US" dirty="0"/>
              <a:t>technical </a:t>
            </a:r>
            <a:r>
              <a:rPr lang="en-US" dirty="0" smtClean="0"/>
              <a:t>aspects needed as show them</a:t>
            </a:r>
          </a:p>
          <a:p>
            <a:r>
              <a:rPr lang="en-US" dirty="0" smtClean="0"/>
              <a:t>Both team members should talk</a:t>
            </a:r>
          </a:p>
          <a:p>
            <a:pPr lvl="1"/>
            <a:r>
              <a:rPr lang="en-US" dirty="0" smtClean="0"/>
              <a:t>Arrange </a:t>
            </a:r>
            <a:r>
              <a:rPr lang="en-US" dirty="0"/>
              <a:t>in advance </a:t>
            </a:r>
            <a:r>
              <a:rPr lang="en-US" dirty="0" smtClean="0"/>
              <a:t>who says what</a:t>
            </a:r>
          </a:p>
          <a:p>
            <a:r>
              <a:rPr lang="en-US" dirty="0" smtClean="0"/>
              <a:t>Bring laptop/ test on podium computer ahead of time!</a:t>
            </a:r>
          </a:p>
          <a:p>
            <a:pPr lvl="1"/>
            <a:r>
              <a:rPr lang="en-US" dirty="0" smtClean="0"/>
              <a:t>Embarrassing </a:t>
            </a:r>
            <a:r>
              <a:rPr lang="en-US" dirty="0"/>
              <a:t>things can happen when you don't </a:t>
            </a:r>
            <a:r>
              <a:rPr lang="en-US" dirty="0" smtClean="0"/>
              <a:t>try out!</a:t>
            </a:r>
            <a:endParaRPr lang="en-US" dirty="0"/>
          </a:p>
          <a:p>
            <a:r>
              <a:rPr lang="en-US" dirty="0"/>
              <a:t>Total </a:t>
            </a:r>
            <a:r>
              <a:rPr lang="en-US" dirty="0" smtClean="0"/>
              <a:t>time 10 minutes</a:t>
            </a:r>
            <a:r>
              <a:rPr lang="en-US" dirty="0"/>
              <a:t> </a:t>
            </a:r>
            <a:r>
              <a:rPr lang="en-US" dirty="0" smtClean="0"/>
              <a:t>(final exam last)</a:t>
            </a:r>
          </a:p>
          <a:p>
            <a:pPr lvl="1"/>
            <a:r>
              <a:rPr lang="en-US" dirty="0" smtClean="0"/>
              <a:t>Plan accordingly</a:t>
            </a:r>
          </a:p>
          <a:p>
            <a:r>
              <a:rPr lang="en-US" i="1" dirty="0" smtClean="0"/>
              <a:t>Practice!</a:t>
            </a:r>
            <a:r>
              <a:rPr lang="en-US" dirty="0" smtClean="0"/>
              <a:t>  Many times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content</a:t>
            </a:r>
            <a:r>
              <a:rPr lang="en-US" dirty="0"/>
              <a:t>, timing and transitions </a:t>
            </a:r>
            <a:r>
              <a:rPr lang="en-US" dirty="0" smtClean="0"/>
              <a:t>down</a:t>
            </a:r>
            <a:endParaRPr lang="en-US" dirty="0"/>
          </a:p>
          <a:p>
            <a:endParaRPr lang="en-US" dirty="0"/>
          </a:p>
        </p:txBody>
      </p:sp>
      <p:pic>
        <p:nvPicPr>
          <p:cNvPr id="21506" name="Picture 2" descr="Free Dragonfly Clip Art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810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018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/>
          <a:lstStyle/>
          <a:p>
            <a:r>
              <a:rPr lang="en-US" dirty="0" smtClean="0"/>
              <a:t>Plan				</a:t>
            </a:r>
            <a:r>
              <a:rPr lang="en-US" dirty="0" smtClean="0">
                <a:solidFill>
                  <a:srgbClr val="FF0000"/>
                </a:solidFill>
              </a:rPr>
              <a:t>10%</a:t>
            </a:r>
            <a:endParaRPr lang="en-US" dirty="0" smtClean="0"/>
          </a:p>
          <a:p>
            <a:r>
              <a:rPr lang="en-US" dirty="0" smtClean="0"/>
              <a:t>Alpha				</a:t>
            </a:r>
            <a:r>
              <a:rPr lang="en-US" dirty="0" smtClean="0">
                <a:solidFill>
                  <a:srgbClr val="FF0000"/>
                </a:solidFill>
              </a:rPr>
              <a:t>25%</a:t>
            </a:r>
          </a:p>
          <a:p>
            <a:r>
              <a:rPr lang="en-US" dirty="0" smtClean="0"/>
              <a:t>Final Playable			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</a:p>
          <a:p>
            <a:r>
              <a:rPr lang="en-US" dirty="0" smtClean="0"/>
              <a:t>Design 				</a:t>
            </a:r>
            <a:r>
              <a:rPr lang="en-US" dirty="0" smtClean="0">
                <a:solidFill>
                  <a:srgbClr val="FF0000"/>
                </a:solidFill>
              </a:rPr>
              <a:t>10%</a:t>
            </a:r>
          </a:p>
          <a:p>
            <a:r>
              <a:rPr lang="en-US" dirty="0" smtClean="0"/>
              <a:t>Presentation			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0%</a:t>
            </a:r>
          </a:p>
          <a:p>
            <a:r>
              <a:rPr lang="en-US" dirty="0" smtClean="0"/>
              <a:t>Promo				</a:t>
            </a:r>
            <a:r>
              <a:rPr lang="en-US" dirty="0" smtClean="0">
                <a:solidFill>
                  <a:srgbClr val="FF0000"/>
                </a:solidFill>
              </a:rPr>
              <a:t>5%</a:t>
            </a:r>
          </a:p>
          <a:p>
            <a:r>
              <a:rPr lang="en-US" dirty="0" smtClean="0"/>
              <a:t>(See Rubric online)</a:t>
            </a:r>
          </a:p>
        </p:txBody>
      </p:sp>
      <p:pic>
        <p:nvPicPr>
          <p:cNvPr id="1026" name="Picture 2" descr="Free Dragonfly Clip Art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3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Dragonfly Spawn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C9900"/>
                </a:solidFill>
              </a:rPr>
              <a:t>Plan</a:t>
            </a:r>
            <a:r>
              <a:rPr lang="en-US" dirty="0" smtClean="0"/>
              <a:t>: Wednesday, February 15</a:t>
            </a:r>
            <a:r>
              <a:rPr lang="en-US" baseline="30000" dirty="0" smtClean="0"/>
              <a:t>th</a:t>
            </a:r>
            <a:r>
              <a:rPr lang="en-US" dirty="0" smtClean="0"/>
              <a:t>, 11:59pm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C9900"/>
                </a:solidFill>
              </a:rPr>
              <a:t>Alpha</a:t>
            </a:r>
            <a:r>
              <a:rPr lang="en-US" dirty="0" smtClean="0"/>
              <a:t>: Tuesday, February 21</a:t>
            </a:r>
            <a:r>
              <a:rPr lang="en-US" baseline="30000" dirty="0" smtClean="0"/>
              <a:t>st</a:t>
            </a:r>
            <a:r>
              <a:rPr lang="en-US" dirty="0" smtClean="0"/>
              <a:t>, 11:59pm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C9900"/>
                </a:solidFill>
              </a:rPr>
              <a:t>Final playable</a:t>
            </a:r>
            <a:r>
              <a:rPr lang="en-US" dirty="0" smtClean="0"/>
              <a:t>: Sunday, February 26</a:t>
            </a:r>
            <a:r>
              <a:rPr lang="en-US" baseline="30000" dirty="0" smtClean="0"/>
              <a:t>th</a:t>
            </a:r>
            <a:r>
              <a:rPr lang="en-US" dirty="0" smtClean="0"/>
              <a:t>, 11:59pm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C9900"/>
                </a:solidFill>
              </a:rPr>
              <a:t>Presentation</a:t>
            </a:r>
            <a:r>
              <a:rPr lang="en-US" dirty="0" smtClean="0"/>
              <a:t>: Tuesday, February 28</a:t>
            </a:r>
            <a:r>
              <a:rPr lang="en-US" baseline="30000" dirty="0" smtClean="0"/>
              <a:t>th</a:t>
            </a:r>
            <a:r>
              <a:rPr lang="en-US" dirty="0" smtClean="0"/>
              <a:t>, 9:00am</a:t>
            </a:r>
          </a:p>
          <a:p>
            <a:endParaRPr lang="en-US" sz="2600" dirty="0" smtClean="0"/>
          </a:p>
          <a:p>
            <a:r>
              <a:rPr lang="en-US" dirty="0" smtClean="0"/>
              <a:t>All </a:t>
            </a:r>
            <a:r>
              <a:rPr lang="en-US" dirty="0" smtClean="0"/>
              <a:t>work to </a:t>
            </a:r>
            <a:r>
              <a:rPr lang="en-US" dirty="0" smtClean="0"/>
              <a:t>original, playable, balanced game</a:t>
            </a:r>
          </a:p>
          <a:p>
            <a:r>
              <a:rPr lang="en-US" dirty="0" smtClean="0"/>
              <a:t>Milestones are intended to have you work towards final game</a:t>
            </a:r>
          </a:p>
          <a:p>
            <a:r>
              <a:rPr lang="en-US" dirty="0" smtClean="0"/>
              <a:t>All parts graded separately, but combined to provide single grade</a:t>
            </a:r>
          </a:p>
        </p:txBody>
      </p:sp>
      <p:pic>
        <p:nvPicPr>
          <p:cNvPr id="12290" name="Picture 2" descr="Free Dragonfly Clip Art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867400"/>
            <a:ext cx="1524000" cy="937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49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Dragonfly </a:t>
            </a:r>
            <a:r>
              <a:rPr lang="en-US" dirty="0" smtClean="0"/>
              <a:t>Spawn (2 </a:t>
            </a:r>
            <a:r>
              <a:rPr lang="en-US" dirty="0"/>
              <a:t>of </a:t>
            </a:r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Work in teams for this project!</a:t>
            </a:r>
          </a:p>
          <a:p>
            <a:pPr lvl="1"/>
            <a:r>
              <a:rPr lang="en-US" dirty="0" smtClean="0"/>
              <a:t>Team size is 2 (not 1, not 3) </a:t>
            </a:r>
            <a:r>
              <a:rPr lang="en-US" dirty="0" smtClean="0">
                <a:sym typeface="Wingdings" pitchFamily="2" charset="2"/>
              </a:rPr>
              <a:t> 2!</a:t>
            </a:r>
            <a:endParaRPr lang="en-US" dirty="0" smtClean="0"/>
          </a:p>
          <a:p>
            <a:pPr lvl="1"/>
            <a:r>
              <a:rPr lang="en-US" dirty="0" smtClean="0"/>
              <a:t>Form team on your own (quickly!)</a:t>
            </a:r>
          </a:p>
          <a:p>
            <a:r>
              <a:rPr lang="en-US" dirty="0" smtClean="0"/>
              <a:t>Can partition development work as you see fit</a:t>
            </a:r>
          </a:p>
          <a:p>
            <a:pPr lvl="1"/>
            <a:r>
              <a:rPr lang="en-US" dirty="0" smtClean="0"/>
              <a:t>But recommendation is equal participation in all phases of project</a:t>
            </a:r>
          </a:p>
          <a:p>
            <a:pPr lvl="1"/>
            <a:r>
              <a:rPr lang="en-US" dirty="0" smtClean="0"/>
              <a:t>E.g. </a:t>
            </a:r>
            <a:r>
              <a:rPr lang="en-US" i="1" dirty="0" smtClean="0"/>
              <a:t>Both</a:t>
            </a:r>
            <a:r>
              <a:rPr lang="en-US" dirty="0" smtClean="0"/>
              <a:t> brainstorm idea, design game, write plan, design code, implement classes …</a:t>
            </a:r>
          </a:p>
          <a:p>
            <a:r>
              <a:rPr lang="en-US" dirty="0" smtClean="0"/>
              <a:t>Ideally, team has full knowledge of all parts of process and development</a:t>
            </a:r>
          </a:p>
        </p:txBody>
      </p:sp>
      <p:pic>
        <p:nvPicPr>
          <p:cNvPr id="13314" name="Picture 2" descr="Free Dragonfly Clip Ar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29" y="5486400"/>
            <a:ext cx="1831654" cy="122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47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Dragonfly Spawn </a:t>
            </a:r>
            <a:r>
              <a:rPr lang="en-US" dirty="0" smtClean="0"/>
              <a:t>(3 </a:t>
            </a:r>
            <a:r>
              <a:rPr lang="en-US" dirty="0"/>
              <a:t>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Development in C++, using your game </a:t>
            </a:r>
            <a:r>
              <a:rPr lang="en-US" dirty="0" smtClean="0"/>
              <a:t>engine</a:t>
            </a:r>
          </a:p>
          <a:p>
            <a:pPr lvl="1"/>
            <a:r>
              <a:rPr lang="en-US" dirty="0" smtClean="0"/>
              <a:t>Pick “best” one </a:t>
            </a:r>
            <a:r>
              <a:rPr lang="en-US" smtClean="0"/>
              <a:t>of </a:t>
            </a:r>
            <a:r>
              <a:rPr lang="en-US" smtClean="0"/>
              <a:t>two </a:t>
            </a:r>
            <a:r>
              <a:rPr lang="en-US" dirty="0" smtClean="0"/>
              <a:t>built</a:t>
            </a:r>
          </a:p>
          <a:p>
            <a:pPr lvl="1"/>
            <a:r>
              <a:rPr lang="en-US" dirty="0" smtClean="0"/>
              <a:t>If needed, can merge best implementations of parts of each (e.g. </a:t>
            </a:r>
            <a:r>
              <a:rPr lang="en-US" dirty="0" err="1" smtClean="0"/>
              <a:t>LogManager</a:t>
            </a:r>
            <a:r>
              <a:rPr lang="en-US" dirty="0" smtClean="0"/>
              <a:t> from 1, Resource Manager from 2)</a:t>
            </a:r>
          </a:p>
          <a:p>
            <a:r>
              <a:rPr lang="en-US" dirty="0" smtClean="0"/>
              <a:t>Under exceptional circumstances, you may use Project 1 </a:t>
            </a:r>
            <a:r>
              <a:rPr lang="en-US" dirty="0" smtClean="0">
                <a:solidFill>
                  <a:srgbClr val="008000"/>
                </a:solidFill>
              </a:rPr>
              <a:t>Dragonfly</a:t>
            </a:r>
          </a:p>
          <a:p>
            <a:pPr lvl="1"/>
            <a:r>
              <a:rPr lang="en-US" dirty="0" smtClean="0"/>
              <a:t>Only if features needed (but can design game around)</a:t>
            </a:r>
          </a:p>
          <a:p>
            <a:pPr lvl="1"/>
            <a:r>
              <a:rPr lang="en-US" dirty="0" smtClean="0"/>
              <a:t>Or if neither Project 2 complete</a:t>
            </a:r>
          </a:p>
          <a:p>
            <a:r>
              <a:rPr lang="en-US" dirty="0" smtClean="0"/>
              <a:t>Note, you do not want to spend time fixing/debugging your engine! </a:t>
            </a:r>
          </a:p>
          <a:p>
            <a:pPr lvl="1"/>
            <a:r>
              <a:rPr lang="en-US" dirty="0" smtClean="0"/>
              <a:t>There is too much to do for Project 3!</a:t>
            </a:r>
            <a:endParaRPr lang="en-US" dirty="0"/>
          </a:p>
          <a:p>
            <a:endParaRPr lang="en-US" dirty="0"/>
          </a:p>
        </p:txBody>
      </p:sp>
      <p:pic>
        <p:nvPicPr>
          <p:cNvPr id="14338" name="Picture 2" descr="Free Dragonfly Clip Art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27271"/>
            <a:ext cx="1811312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83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(1 of </a:t>
            </a:r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Create plan for your game</a:t>
            </a:r>
          </a:p>
          <a:p>
            <a:pPr lvl="1"/>
            <a:r>
              <a:rPr lang="en-US" dirty="0" smtClean="0"/>
              <a:t>End result is a short document</a:t>
            </a:r>
          </a:p>
          <a:p>
            <a:pPr lvl="1"/>
            <a:r>
              <a:rPr lang="en-US" dirty="0" smtClean="0"/>
              <a:t>In less than 1 week!</a:t>
            </a:r>
          </a:p>
          <a:p>
            <a:r>
              <a:rPr lang="en-US" dirty="0" smtClean="0"/>
              <a:t>Description of game</a:t>
            </a:r>
          </a:p>
          <a:p>
            <a:r>
              <a:rPr lang="en-US" dirty="0" smtClean="0"/>
              <a:t>Technical challenges</a:t>
            </a:r>
          </a:p>
          <a:p>
            <a:r>
              <a:rPr lang="en-US" dirty="0" smtClean="0"/>
              <a:t>Significant artistic aspects (Sprites or other)</a:t>
            </a:r>
          </a:p>
          <a:p>
            <a:r>
              <a:rPr lang="en-US" dirty="0" smtClean="0"/>
              <a:t>Mini-milestones needed to complete</a:t>
            </a:r>
          </a:p>
          <a:p>
            <a:pPr lvl="1"/>
            <a:r>
              <a:rPr lang="en-US" dirty="0" smtClean="0"/>
              <a:t>Major milestones are set for you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42" name="Picture 2" descr="Free Dragonfly Clip Art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731" y="228600"/>
            <a:ext cx="2209800" cy="140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44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Game Name </a:t>
            </a:r>
            <a:r>
              <a:rPr lang="en-US" dirty="0"/>
              <a:t>- a catchy, descriptive name for your game.</a:t>
            </a:r>
          </a:p>
          <a:p>
            <a:r>
              <a:rPr lang="en-US" i="1" dirty="0"/>
              <a:t>Team</a:t>
            </a:r>
            <a:r>
              <a:rPr lang="en-US" dirty="0"/>
              <a:t> - </a:t>
            </a:r>
            <a:r>
              <a:rPr lang="en-US" dirty="0" smtClean="0"/>
              <a:t>names </a:t>
            </a:r>
            <a:r>
              <a:rPr lang="en-US" dirty="0"/>
              <a:t>and email of both team </a:t>
            </a:r>
            <a:r>
              <a:rPr lang="en-US" dirty="0" smtClean="0"/>
              <a:t>members.   </a:t>
            </a:r>
            <a:r>
              <a:rPr lang="en-US" dirty="0"/>
              <a:t>I</a:t>
            </a:r>
            <a:r>
              <a:rPr lang="en-US" dirty="0" smtClean="0"/>
              <a:t>ncluding team name!</a:t>
            </a:r>
            <a:endParaRPr lang="en-US" dirty="0"/>
          </a:p>
          <a:p>
            <a:r>
              <a:rPr lang="en-US" i="1" dirty="0"/>
              <a:t>Genre</a:t>
            </a:r>
            <a:r>
              <a:rPr lang="en-US" dirty="0"/>
              <a:t> - a brief, one sentence/phrase of the game genre.</a:t>
            </a:r>
          </a:p>
          <a:p>
            <a:r>
              <a:rPr lang="en-US" i="1" dirty="0"/>
              <a:t>Game Description </a:t>
            </a:r>
            <a:r>
              <a:rPr lang="en-US" dirty="0"/>
              <a:t>- </a:t>
            </a:r>
            <a:r>
              <a:rPr lang="en-US" dirty="0" smtClean="0"/>
              <a:t>short</a:t>
            </a:r>
            <a:r>
              <a:rPr lang="en-US" dirty="0"/>
              <a:t>, one paragraph description of your game.</a:t>
            </a:r>
          </a:p>
          <a:p>
            <a:r>
              <a:rPr lang="en-US" i="1" dirty="0"/>
              <a:t>Technical Features </a:t>
            </a:r>
            <a:r>
              <a:rPr lang="en-US" dirty="0"/>
              <a:t>- </a:t>
            </a:r>
            <a:r>
              <a:rPr lang="en-US" dirty="0" smtClean="0"/>
              <a:t>list </a:t>
            </a:r>
            <a:r>
              <a:rPr lang="en-US" dirty="0"/>
              <a:t>of the specific, significant technical features </a:t>
            </a:r>
            <a:r>
              <a:rPr lang="en-US" dirty="0" smtClean="0"/>
              <a:t>game </a:t>
            </a:r>
            <a:r>
              <a:rPr lang="en-US" dirty="0"/>
              <a:t>will include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 descr="Free Dragonfly Clip Art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211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smtClean="0"/>
              <a:t>(3 </a:t>
            </a:r>
            <a:r>
              <a:rPr lang="en-US" dirty="0"/>
              <a:t>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Artistic Assets </a:t>
            </a:r>
            <a:r>
              <a:rPr lang="en-US" dirty="0"/>
              <a:t>- list of significant artistic assets in game. Sizes and frames of animation should be estimated.</a:t>
            </a:r>
          </a:p>
          <a:p>
            <a:pPr lvl="1"/>
            <a:r>
              <a:rPr lang="en-US" dirty="0"/>
              <a:t>Note, emphasis should </a:t>
            </a:r>
            <a:r>
              <a:rPr lang="en-US" i="1" dirty="0"/>
              <a:t>not</a:t>
            </a:r>
            <a:r>
              <a:rPr lang="en-US" dirty="0"/>
              <a:t> be on “art”!</a:t>
            </a:r>
          </a:p>
          <a:p>
            <a:r>
              <a:rPr lang="en-US" i="1" dirty="0" smtClean="0"/>
              <a:t>Implementation </a:t>
            </a:r>
            <a:r>
              <a:rPr lang="en-US" i="1" dirty="0"/>
              <a:t>Plan </a:t>
            </a:r>
            <a:r>
              <a:rPr lang="en-US" dirty="0"/>
              <a:t>-  Short description of how you will implement technical features</a:t>
            </a:r>
          </a:p>
          <a:p>
            <a:pPr lvl="1"/>
            <a:r>
              <a:rPr lang="en-US" dirty="0"/>
              <a:t>If re-use code/art from elsewhere, clearly indicate.</a:t>
            </a:r>
          </a:p>
          <a:p>
            <a:r>
              <a:rPr lang="en-US" i="1" dirty="0"/>
              <a:t>Distribution of Work </a:t>
            </a:r>
            <a:r>
              <a:rPr lang="en-US" dirty="0"/>
              <a:t>- broadly, what team member is responsible for what aspects of the project. Joint responsibility can be indicated, if appropriate.</a:t>
            </a:r>
          </a:p>
          <a:p>
            <a:pPr lvl="1"/>
            <a:r>
              <a:rPr lang="en-US" dirty="0"/>
              <a:t>E.g. assign a name next to tasks!</a:t>
            </a:r>
          </a:p>
          <a:p>
            <a:r>
              <a:rPr lang="en-US" i="1" dirty="0"/>
              <a:t>Schedule</a:t>
            </a:r>
            <a:r>
              <a:rPr lang="en-US" dirty="0"/>
              <a:t> - milestones </a:t>
            </a:r>
            <a:r>
              <a:rPr lang="en-US" dirty="0" smtClean="0"/>
              <a:t>met </a:t>
            </a:r>
            <a:r>
              <a:rPr lang="en-US" dirty="0"/>
              <a:t>for your game development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Major </a:t>
            </a:r>
            <a:r>
              <a:rPr lang="en-US" dirty="0"/>
              <a:t>milestones (plan, alpha, final) are fixed, </a:t>
            </a:r>
            <a:r>
              <a:rPr lang="en-US" dirty="0" smtClean="0"/>
              <a:t>but smaller </a:t>
            </a:r>
            <a:r>
              <a:rPr lang="en-US" dirty="0"/>
              <a:t>milestones should be specified for your project</a:t>
            </a:r>
          </a:p>
          <a:p>
            <a:endParaRPr lang="en-US" dirty="0"/>
          </a:p>
        </p:txBody>
      </p:sp>
      <p:pic>
        <p:nvPicPr>
          <p:cNvPr id="6146" name="Picture 2" descr="Free Dragonfly Clip Art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62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08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Plan for Your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Form team (today!)</a:t>
            </a:r>
          </a:p>
          <a:p>
            <a:r>
              <a:rPr lang="en-US" dirty="0"/>
              <a:t>Brainstorm (this weekend!)</a:t>
            </a:r>
          </a:p>
          <a:p>
            <a:r>
              <a:rPr lang="en-US" dirty="0"/>
              <a:t>Make design decisions</a:t>
            </a:r>
          </a:p>
          <a:p>
            <a:r>
              <a:rPr lang="en-US" dirty="0"/>
              <a:t>Partition work</a:t>
            </a:r>
          </a:p>
          <a:p>
            <a:r>
              <a:rPr lang="en-US" dirty="0"/>
              <a:t>Write</a:t>
            </a:r>
          </a:p>
          <a:p>
            <a:r>
              <a:rPr lang="en-US" dirty="0"/>
              <a:t>Exchange writing </a:t>
            </a:r>
            <a:r>
              <a:rPr lang="en-US" dirty="0">
                <a:sym typeface="Wingdings" pitchFamily="2" charset="2"/>
              </a:rPr>
              <a:t> Edit</a:t>
            </a:r>
          </a:p>
          <a:p>
            <a:r>
              <a:rPr lang="en-US" dirty="0">
                <a:sym typeface="Wingdings" pitchFamily="2" charset="2"/>
              </a:rPr>
              <a:t>Combine</a:t>
            </a:r>
          </a:p>
          <a:p>
            <a:r>
              <a:rPr lang="en-US" dirty="0">
                <a:sym typeface="Wingdings" pitchFamily="2" charset="2"/>
              </a:rPr>
              <a:t>Turn </a:t>
            </a:r>
            <a:r>
              <a:rPr lang="en-US" dirty="0" smtClean="0">
                <a:sym typeface="Wingdings" pitchFamily="2" charset="2"/>
              </a:rPr>
              <a:t>in (Wednesday!)</a:t>
            </a:r>
            <a:endParaRPr lang="en-US" dirty="0"/>
          </a:p>
        </p:txBody>
      </p:sp>
      <p:pic>
        <p:nvPicPr>
          <p:cNvPr id="7170" name="Picture 2" descr="Free Dragonfly Clip Art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816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385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1228</Words>
  <Application>Microsoft Office PowerPoint</Application>
  <PresentationFormat>On-screen Show (4:3)</PresentationFormat>
  <Paragraphs>196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Project 3</vt:lpstr>
      <vt:lpstr>Overview</vt:lpstr>
      <vt:lpstr>Dragonfly Spawn (1 of 3)</vt:lpstr>
      <vt:lpstr>Dragonfly Spawn (2 of 3)</vt:lpstr>
      <vt:lpstr>Dragonfly Spawn (3 of 3)</vt:lpstr>
      <vt:lpstr>Plan (1 of 3)</vt:lpstr>
      <vt:lpstr>Plan (2 of 3)</vt:lpstr>
      <vt:lpstr>Plan (3 of 3)</vt:lpstr>
      <vt:lpstr>Suggested Plan for Your Plan</vt:lpstr>
      <vt:lpstr>Alpha</vt:lpstr>
      <vt:lpstr>Final</vt:lpstr>
      <vt:lpstr>“Design” Document</vt:lpstr>
      <vt:lpstr>Promotional Materials</vt:lpstr>
      <vt:lpstr>Advice</vt:lpstr>
      <vt:lpstr>Resources (1 of 3)</vt:lpstr>
      <vt:lpstr>Resources (2 of 3)</vt:lpstr>
      <vt:lpstr>Resources (3 of 3)</vt:lpstr>
      <vt:lpstr>Hand In</vt:lpstr>
      <vt:lpstr>FINAL Hand In (1 of 3)</vt:lpstr>
      <vt:lpstr>FINAL Hand In (2 of 3)</vt:lpstr>
      <vt:lpstr>FINAL Hand In (3 of 3)</vt:lpstr>
      <vt:lpstr>Presentation</vt:lpstr>
      <vt:lpstr>Grading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2</dc:title>
  <dc:creator>Mark Claypool</dc:creator>
  <cp:lastModifiedBy>Mark Claypool</cp:lastModifiedBy>
  <cp:revision>75</cp:revision>
  <cp:lastPrinted>2012-01-13T10:32:13Z</cp:lastPrinted>
  <dcterms:created xsi:type="dcterms:W3CDTF">2012-01-13T02:42:08Z</dcterms:created>
  <dcterms:modified xsi:type="dcterms:W3CDTF">2012-02-10T13:05:27Z</dcterms:modified>
</cp:coreProperties>
</file>