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lvl1pPr algn="r" rtl="0" marR="0" indent="0" marL="0">
              <a:spcBef>
                <a:spcPts val="0"/>
              </a:spcBef>
              <a:buNone/>
              <a:defRPr strike="noStrike" u="none" b="0" cap="none" baseline="0" sz="1200" i="0">
                <a:solidFill>
                  <a:schemeClr val="dk1"/>
                </a:solidFill>
                <a:latin typeface="Calibri"/>
                <a:ea typeface="Calibri"/>
                <a:cs typeface="Calibri"/>
                <a:sym typeface="Calibri"/>
              </a:defRPr>
            </a:lvl1pPr>
          </a:lstStyle>
          <a:p>
            <a:pPr lvl="0" indent="0" marL="0">
              <a:spcBef>
                <a:spcPts val="0"/>
              </a:spcBef>
              <a:buSzPct val="25000"/>
              <a:buNone/>
            </a:pPr>
            <a:fld id="{00000000-1234-1234-1234-123412341234}" type="slidenum">
              <a:rPr lang="en-US"/>
              <a:t>‹#›</a:t>
            </a:fld>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http://youtu.be/-_qu5XfDkU8" Type="http://schemas.openxmlformats.org/officeDocument/2006/relationships/hyperlink" TargetMode="External" Id="rId2"/><Relationship Target="../notesMasters/notesMaster1.xml" Type="http://schemas.openxmlformats.org/officeDocument/2006/relationships/notesMaster" Id="rId1"/><Relationship Target="http://youtu.be/NewSkq4OIvs" Type="http://schemas.openxmlformats.org/officeDocument/2006/relationships/hyperlink" TargetMode="External" Id="rId4"/><Relationship Target="http://youtu.be/KeA6vHJtO60" Type="http://schemas.openxmlformats.org/officeDocument/2006/relationships/hyperlink" TargetMode="External" Id="rId3"/><Relationship Target="http://youtu.be/U1xXoaAQzbk" Type="http://schemas.openxmlformats.org/officeDocument/2006/relationships/hyperlink" TargetMode="External" Id="rId5"/></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94" name="Shape 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96" name="Shape 1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25" name="Shape 2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31" name="Shape 2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7" name="Shape 23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Jonathan Facilitor</a:t>
            </a: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Sam AI</a:t>
            </a: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Rae camera</a:t>
            </a: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Thompson notetaking</a:t>
            </a:r>
          </a:p>
          <a:p>
            <a:pPr algn="l" rtl="0" lvl="0" marR="0" indent="0" marL="0">
              <a:spcBef>
                <a:spcPts val="0"/>
              </a:spcBef>
              <a:buNone/>
            </a:pPr>
            <a:r>
              <a:t/>
            </a:r>
            <a:endParaRPr sz="1200">
              <a:solidFill>
                <a:schemeClr val="dk1"/>
              </a:solidFill>
              <a:latin typeface="Calibri"/>
              <a:ea typeface="Calibri"/>
              <a:cs typeface="Calibri"/>
              <a:sym typeface="Calibri"/>
            </a:endParaRPr>
          </a:p>
          <a:p>
            <a:pPr algn="l" rtl="0" lvl="0" marR="0" indent="0" marL="0">
              <a:spcBef>
                <a:spcPts val="0"/>
              </a:spcBef>
              <a:buNone/>
            </a:pPr>
            <a:r>
              <a:t/>
            </a:r>
            <a:endParaRPr sz="1200">
              <a:solidFill>
                <a:schemeClr val="dk1"/>
              </a:solidFill>
              <a:latin typeface="Calibri"/>
              <a:ea typeface="Calibri"/>
              <a:cs typeface="Calibri"/>
              <a:sym typeface="Calibri"/>
            </a:endParaRPr>
          </a:p>
          <a:p>
            <a:pPr algn="l" rtl="0" lvl="0" marR="0" indent="0" marL="0">
              <a:spcBef>
                <a:spcPts val="0"/>
              </a:spcBef>
              <a:buNone/>
            </a:pPr>
            <a:r>
              <a:t/>
            </a:r>
            <a:endParaRPr sz="1200">
              <a:solidFill>
                <a:schemeClr val="dk1"/>
              </a:solidFill>
              <a:latin typeface="Calibri"/>
              <a:ea typeface="Calibri"/>
              <a:cs typeface="Calibri"/>
              <a:sym typeface="Calibri"/>
            </a:endParaRPr>
          </a:p>
          <a:p>
            <a:pPr algn="l" rtl="0" lvl="0" marR="0" indent="0" marL="0">
              <a:spcBef>
                <a:spcPts val="0"/>
              </a:spcBef>
              <a:buSzPct val="25000"/>
              <a:buNone/>
            </a:pPr>
            <a:r>
              <a:rPr sz="1200" lang="en-US">
                <a:solidFill>
                  <a:schemeClr val="dk1"/>
                </a:solidFill>
                <a:latin typeface="Calibri"/>
                <a:ea typeface="Calibri"/>
                <a:cs typeface="Calibri"/>
                <a:sym typeface="Calibri"/>
              </a:rPr>
              <a:t>Videos:</a:t>
            </a:r>
          </a:p>
          <a:p>
            <a:pPr algn="l" rtl="0" lvl="0" marR="0" indent="0" marL="0">
              <a:spcBef>
                <a:spcPts val="0"/>
              </a:spcBef>
              <a:buNone/>
            </a:pPr>
            <a:r>
              <a:t/>
            </a:r>
            <a:endParaRPr sz="1200">
              <a:solidFill>
                <a:schemeClr val="dk1"/>
              </a:solidFill>
              <a:latin typeface="Calibri"/>
              <a:ea typeface="Calibri"/>
              <a:cs typeface="Calibri"/>
              <a:sym typeface="Calibri"/>
            </a:endParaRPr>
          </a:p>
          <a:p>
            <a:pPr algn="l" rtl="0" lvl="0" marR="0" indent="0" marL="0">
              <a:spcBef>
                <a:spcPts val="0"/>
              </a:spcBef>
              <a:buSzPct val="25000"/>
              <a:buNone/>
            </a:pPr>
            <a:r>
              <a:rPr sz="1200" lang="en-US">
                <a:solidFill>
                  <a:schemeClr val="dk1"/>
                </a:solidFill>
                <a:latin typeface="Calibri"/>
                <a:ea typeface="Calibri"/>
                <a:cs typeface="Calibri"/>
                <a:sym typeface="Calibri"/>
              </a:rPr>
              <a:t>Part 1: </a:t>
            </a:r>
            <a:r>
              <a:rPr u="sng" sz="1200" lang="en-US">
                <a:solidFill>
                  <a:schemeClr val="hlink"/>
                </a:solidFill>
                <a:latin typeface="Calibri"/>
                <a:ea typeface="Calibri"/>
                <a:cs typeface="Calibri"/>
                <a:sym typeface="Calibri"/>
                <a:hlinkClick r:id="rId2"/>
              </a:rPr>
              <a:t>http://youtu.be/-_qu5XfDkU8</a:t>
            </a:r>
          </a:p>
          <a:p>
            <a:pPr algn="l" rtl="0" lvl="0" marR="0" indent="0" marL="0">
              <a:spcBef>
                <a:spcPts val="0"/>
              </a:spcBef>
              <a:buSzPct val="25000"/>
              <a:buNone/>
            </a:pPr>
            <a:r>
              <a:rPr sz="1200" lang="en-US">
                <a:solidFill>
                  <a:schemeClr val="dk1"/>
                </a:solidFill>
                <a:latin typeface="Calibri"/>
                <a:ea typeface="Calibri"/>
                <a:cs typeface="Calibri"/>
                <a:sym typeface="Calibri"/>
              </a:rPr>
              <a:t>Part 2: </a:t>
            </a:r>
            <a:r>
              <a:rPr u="sng" sz="1200" lang="en-US">
                <a:solidFill>
                  <a:schemeClr val="hlink"/>
                </a:solidFill>
                <a:latin typeface="Calibri"/>
                <a:ea typeface="Calibri"/>
                <a:cs typeface="Calibri"/>
                <a:sym typeface="Calibri"/>
                <a:hlinkClick r:id="rId3"/>
              </a:rPr>
              <a:t>http://youtu.be/KeA6vHJtO60</a:t>
            </a:r>
          </a:p>
          <a:p>
            <a:pPr algn="l" rtl="0" lvl="0" marR="0" indent="0" marL="0">
              <a:spcBef>
                <a:spcPts val="0"/>
              </a:spcBef>
              <a:buSzPct val="25000"/>
              <a:buNone/>
            </a:pPr>
            <a:r>
              <a:rPr sz="1200" lang="en-US">
                <a:solidFill>
                  <a:schemeClr val="dk1"/>
                </a:solidFill>
                <a:latin typeface="Calibri"/>
                <a:ea typeface="Calibri"/>
                <a:cs typeface="Calibri"/>
                <a:sym typeface="Calibri"/>
              </a:rPr>
              <a:t>Part 3: </a:t>
            </a:r>
            <a:r>
              <a:rPr u="sng" sz="1200" lang="en-US">
                <a:solidFill>
                  <a:schemeClr val="hlink"/>
                </a:solidFill>
                <a:latin typeface="Calibri"/>
                <a:ea typeface="Calibri"/>
                <a:cs typeface="Calibri"/>
                <a:sym typeface="Calibri"/>
                <a:hlinkClick r:id="rId4"/>
              </a:rPr>
              <a:t>http://youtu.be/NewSkq4OIvs</a:t>
            </a:r>
          </a:p>
          <a:p>
            <a:pPr algn="l" rtl="0" lvl="0" marR="0" indent="0" marL="0">
              <a:spcBef>
                <a:spcPts val="0"/>
              </a:spcBef>
              <a:buSzPct val="25000"/>
              <a:buNone/>
            </a:pPr>
            <a:r>
              <a:rPr sz="1200" lang="en-US">
                <a:solidFill>
                  <a:schemeClr val="dk1"/>
                </a:solidFill>
                <a:latin typeface="Calibri"/>
                <a:ea typeface="Calibri"/>
                <a:cs typeface="Calibri"/>
                <a:sym typeface="Calibri"/>
              </a:rPr>
              <a:t>Part 4: </a:t>
            </a:r>
            <a:r>
              <a:rPr u="sng" sz="1200" lang="en-US">
                <a:solidFill>
                  <a:schemeClr val="hlink"/>
                </a:solidFill>
                <a:latin typeface="Calibri"/>
                <a:ea typeface="Calibri"/>
                <a:cs typeface="Calibri"/>
                <a:sym typeface="Calibri"/>
                <a:hlinkClick r:id="rId5"/>
              </a:rPr>
              <a:t>http://youtu.be/U1xXoaAQzbk</a:t>
            </a:r>
          </a:p>
          <a:p>
            <a:pPr algn="l" rtl="0" lvl="0" marR="0" indent="0" marL="0">
              <a:spcBef>
                <a:spcPts val="0"/>
              </a:spcBef>
              <a:buNone/>
            </a:pPr>
            <a:r>
              <a:t/>
            </a:r>
            <a:endParaRPr sz="1200">
              <a:solidFill>
                <a:schemeClr val="dk1"/>
              </a:solidFill>
              <a:latin typeface="Calibri"/>
              <a:ea typeface="Calibri"/>
              <a:cs typeface="Calibri"/>
              <a:sym typeface="Calibri"/>
            </a:endParaRPr>
          </a:p>
          <a:p>
            <a:pPr algn="l" rtl="0" lvl="0" marR="0" indent="0" marL="0">
              <a:spcBef>
                <a:spcPts val="0"/>
              </a:spcBef>
              <a:buSzPct val="25000"/>
              <a:buNone/>
            </a:pPr>
            <a:r>
              <a:rPr sz="1200" lang="en-US">
                <a:solidFill>
                  <a:schemeClr val="dk1"/>
                </a:solidFill>
                <a:latin typeface="Calibri"/>
                <a:ea typeface="Calibri"/>
                <a:cs typeface="Calibri"/>
                <a:sym typeface="Calibri"/>
              </a:rPr>
              <a:t>Choose whatever video you want to play.</a:t>
            </a:r>
          </a:p>
        </p:txBody>
      </p:sp>
      <p:sp>
        <p:nvSpPr>
          <p:cNvPr id="238" name="Shape 23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fld id="{00000000-1234-1234-1234-123412341234}" type="slidenum">
              <a:rPr strike="noStrike" u="none" b="0" cap="none" baseline="0" sz="1200" lang="en-US" i="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4" name="Shape 244"/>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317500" marL="457200">
              <a:spcBef>
                <a:spcPts val="0"/>
              </a:spcBef>
              <a:buClr>
                <a:srgbClr val="000000"/>
              </a:buClr>
              <a:buSzPct val="127272"/>
              <a:buFont typeface="Arial"/>
              <a:buChar char="●"/>
            </a:pPr>
            <a:r>
              <a:rPr strike="noStrike" u="none" b="0" cap="none" baseline="0" sz="1200" lang="en-US" i="0">
                <a:solidFill>
                  <a:schemeClr val="dk1"/>
                </a:solidFill>
                <a:latin typeface="Calibri"/>
                <a:ea typeface="Calibri"/>
                <a:cs typeface="Calibri"/>
                <a:sym typeface="Calibri"/>
              </a:rPr>
              <a:t>pools instead of meters for paper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0" name="Shape 25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317500" marL="457200">
              <a:spcBef>
                <a:spcPts val="0"/>
              </a:spcBef>
              <a:buClr>
                <a:srgbClr val="000000"/>
              </a:buClr>
              <a:buSzPct val="127272"/>
              <a:buFont typeface="Arial"/>
              <a:buChar char="●"/>
            </a:pPr>
            <a:r>
              <a:rPr strike="noStrike" u="none" b="0" cap="none" baseline="0" sz="1200" lang="en-US" i="0">
                <a:solidFill>
                  <a:schemeClr val="dk1"/>
                </a:solidFill>
                <a:latin typeface="Calibri"/>
                <a:ea typeface="Calibri"/>
                <a:cs typeface="Calibri"/>
                <a:sym typeface="Calibri"/>
              </a:rPr>
              <a:t>Very similar to actual in-game scheduler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6" name="Shape 256"/>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304800" marL="457200">
              <a:spcBef>
                <a:spcPts val="0"/>
              </a:spcBef>
              <a:buClr>
                <a:schemeClr val="dk1"/>
              </a:buClr>
              <a:buSzPct val="100000"/>
              <a:buFont typeface="Arial"/>
              <a:buChar char="●"/>
            </a:pPr>
            <a:r>
              <a:rPr strike="noStrike" u="none" b="0" cap="none" baseline="0" sz="1200" lang="en-US" i="0">
                <a:solidFill>
                  <a:schemeClr val="dk1"/>
                </a:solidFill>
                <a:latin typeface="Calibri"/>
                <a:ea typeface="Calibri"/>
                <a:cs typeface="Calibri"/>
                <a:sym typeface="Calibri"/>
              </a:rPr>
              <a:t>‘click’ on options</a:t>
            </a:r>
          </a:p>
          <a:p>
            <a:pPr algn="l" rtl="0" lvl="0" marR="0" indent="-304800" marL="457200">
              <a:spcBef>
                <a:spcPts val="600"/>
              </a:spcBef>
              <a:buClr>
                <a:schemeClr val="dk1"/>
              </a:buClr>
              <a:buSzPct val="100000"/>
              <a:buFont typeface="Arial"/>
              <a:buChar char="●"/>
            </a:pPr>
            <a:r>
              <a:rPr strike="noStrike" u="none" b="0" cap="none" baseline="0" sz="1200" lang="en-US" i="0">
                <a:solidFill>
                  <a:schemeClr val="dk1"/>
                </a:solidFill>
                <a:latin typeface="Calibri"/>
                <a:ea typeface="Calibri"/>
                <a:cs typeface="Calibri"/>
                <a:sym typeface="Calibri"/>
              </a:rPr>
              <a:t>Stamina and Time effects always visible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77" name="Shape 2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00" name="Shape 1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83" name="Shape 2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
        <p:nvSpPr>
          <p:cNvPr id="289" name="Shape 2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
        <p:nvSpPr>
          <p:cNvPr id="295" name="Shape 2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txBox="1"/>
          <p:nvPr>
            <p:ph idx="1" type="body"/>
          </p:nvPr>
        </p:nvSpPr>
        <p:spPr>
          <a:xfrm>
            <a:off y="4343400" x="685800"/>
            <a:ext cy="4114800" cx="5486399"/>
          </a:xfrm>
          <a:prstGeom prst="rect">
            <a:avLst/>
          </a:prstGeom>
          <a:noFill/>
          <a:ln>
            <a:noFill/>
          </a:ln>
        </p:spPr>
        <p:txBody>
          <a:bodyPr bIns="91425" rIns="91425" lIns="91425" tIns="91425" anchor="ctr" anchorCtr="0">
            <a:noAutofit/>
          </a:bodyPr>
          <a:lstStyle/>
          <a:p>
            <a:pPr algn="l" rtl="0" lvl="0" marR="0" indent="0" marL="0">
              <a:spcBef>
                <a:spcPts val="0"/>
              </a:spcBef>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Doing research before designing the game helps to identify the problems, and it is important for instructional design.</a:t>
            </a:r>
          </a:p>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Lo-fi: We keep it lo-fi so the player is not distracted by the aesthetics of the game.</a:t>
            </a:r>
          </a:p>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Last point: The final game needs to be balanced, instead of the prototype.</a:t>
            </a:r>
          </a:p>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
        <p:nvSpPr>
          <p:cNvPr id="301" name="Shape 3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306" name="Shape 3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06" name="Shape 1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12" name="Shape 1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18" name="Shape 1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Scheduler is a calendar where the player can organize the tasks and choose to break down the more complex tasks.</a:t>
            </a:r>
          </a:p>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For studying, the player is given articles to read and the game provides quizzes for the player to make sure they are actually reading them. We also added mystery boxes that can pop up and give distractions to the player. If the player chooses to open the box, it will use up time but there will be a chance that the player will gain stamina.</a:t>
            </a:r>
          </a:p>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For distractions, we have for example, players can choose to have their main character play minigames, read comic books, or take a nap.</a:t>
            </a:r>
          </a:p>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For each in game day, there is a set amount of time and stamina the main character has. As the player complete their tasks, they lose both time and stamina. If they run out of time, the day ends. If they run out of stamina, they cannot do tasks unless the player completely replenishes the stamina. Distractions uses up time, but restores a bit of stamina. So, the player must balance studying and engaging in distractions as breaks.</a:t>
            </a:r>
          </a:p>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how well the main character does in the exam is determined by the score. The player’s score is based on how many tasks they complete.</a:t>
            </a:r>
          </a:p>
          <a:p>
            <a:pPr algn="l" rtl="0" lvl="0" marR="0" indent="0" marL="0">
              <a:lnSpc>
                <a:spcPct val="100000"/>
              </a:lnSpc>
              <a:spcBef>
                <a:spcPts val="0"/>
              </a:spcBef>
              <a:spcAft>
                <a:spcPts val="0"/>
              </a:spcAft>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At the end of each day, the game asks the player for their schedules and if they are following through their plans.</a:t>
            </a:r>
          </a:p>
          <a:p>
            <a:pPr algn="l" rtl="0" lvl="0" marR="0" indent="0" marL="0">
              <a:lnSpc>
                <a:spcPct val="100000"/>
              </a:lnSpc>
              <a:spcBef>
                <a:spcPts val="0"/>
              </a:spcBef>
              <a:spcAft>
                <a:spcPts val="0"/>
              </a:spcAft>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Pr>
              <a:t>Inputs –&gt; Mouse (point and click) Keyboard (typing)</a:t>
            </a:r>
          </a:p>
        </p:txBody>
      </p:sp>
      <p:sp>
        <p:nvSpPr>
          <p:cNvPr id="125" name="Shape 12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fld id="{00000000-1234-1234-1234-123412341234}" type="slidenum">
              <a:rPr strike="noStrike" u="none" b="0" cap="none" baseline="0" sz="1200" lang="en-US" i="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32" name="Shape 1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40" name="Shape 140"/>
          <p:cNvSpPr txBox="1"/>
          <p:nvPr>
            <p:ph idx="12" type="sldNum"/>
          </p:nvPr>
        </p:nvSpPr>
        <p:spPr>
          <a:xfrm>
            <a:off y="8685213" x="3884612"/>
            <a:ext cy="457200" cx="2971799"/>
          </a:xfrm>
          <a:prstGeom prst="rect">
            <a:avLst/>
          </a:prstGeom>
        </p:spPr>
        <p:txBody>
          <a:bodyPr bIns="45700" rIns="91425" lIns="91425" tIns="45700" anchor="b" anchorCtr="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46" name="Shape 1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标题幻灯片">
    <p:spTree>
      <p:nvGrpSpPr>
        <p:cNvPr id="16" name="Shape 16"/>
        <p:cNvGrpSpPr/>
        <p:nvPr/>
      </p:nvGrpSpPr>
      <p:grpSpPr>
        <a:xfrm>
          <a:off y="0" x="0"/>
          <a:ext cy="0" cx="0"/>
          <a:chOff y="0" x="0"/>
          <a:chExt cy="0" cx="0"/>
        </a:xfrm>
      </p:grpSpPr>
      <p:sp>
        <p:nvSpPr>
          <p:cNvPr id="17" name="Shape 17"/>
          <p:cNvSpPr txBox="1"/>
          <p:nvPr>
            <p:ph type="ctrTitle"/>
          </p:nvPr>
        </p:nvSpPr>
        <p:spPr>
          <a:xfrm>
            <a:off y="2516624" x="914400"/>
            <a:ext cy="2595025" cx="7315200"/>
          </a:xfrm>
          <a:prstGeom prst="rect">
            <a:avLst/>
          </a:prstGeom>
          <a:noFill/>
          <a:ln>
            <a:noFill/>
          </a:ln>
        </p:spPr>
        <p:txBody>
          <a:bodyPr bIns="91425" rIns="91425" lIns="91425" tIns="91425" anchor="b" anchorCtr="0"/>
          <a:lstStyle>
            <a:lvl1pPr algn="l" rtl="0" marR="0" indent="0" marL="0">
              <a:spcBef>
                <a:spcPts val="0"/>
              </a:spcBef>
              <a:buClr>
                <a:schemeClr val="lt2"/>
              </a:buClr>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8" name="Shape 18"/>
          <p:cNvSpPr txBox="1"/>
          <p:nvPr>
            <p:ph idx="1" type="subTitle"/>
          </p:nvPr>
        </p:nvSpPr>
        <p:spPr>
          <a:xfrm>
            <a:off y="5166530" x="914400"/>
            <a:ext cy="1144631" cx="7315200"/>
          </a:xfrm>
          <a:prstGeom prst="rect">
            <a:avLst/>
          </a:prstGeom>
          <a:noFill/>
          <a:ln>
            <a:noFill/>
          </a:ln>
        </p:spPr>
        <p:txBody>
          <a:bodyPr bIns="91425" rIns="91425" lIns="91425" tIns="91425" anchor="t" anchorCtr="0"/>
          <a:lstStyle>
            <a:lvl1pPr algn="l" rtl="0" marR="0" indent="0" marL="0">
              <a:spcBef>
                <a:spcPts val="440"/>
              </a:spcBef>
              <a:buClr>
                <a:schemeClr val="lt2"/>
              </a:buClr>
              <a:buFont typeface="Noto Symbol"/>
              <a:buNone/>
              <a:defRPr/>
            </a:lvl1pPr>
            <a:lvl2pPr algn="ctr" rtl="0" marR="0" indent="0" marL="457200">
              <a:spcBef>
                <a:spcPts val="360"/>
              </a:spcBef>
              <a:buClr>
                <a:schemeClr val="lt2"/>
              </a:buClr>
              <a:buFont typeface="Noto Symbol"/>
              <a:buNone/>
              <a:defRPr/>
            </a:lvl2pPr>
            <a:lvl3pPr algn="ctr" rtl="0" marR="0" indent="0" marL="914400">
              <a:spcBef>
                <a:spcPts val="320"/>
              </a:spcBef>
              <a:buClr>
                <a:schemeClr val="lt2"/>
              </a:buClr>
              <a:buFont typeface="Noto Symbol"/>
              <a:buNone/>
              <a:defRPr/>
            </a:lvl3pPr>
            <a:lvl4pPr algn="ctr" rtl="0" marR="0" indent="0" marL="1371600">
              <a:spcBef>
                <a:spcPts val="280"/>
              </a:spcBef>
              <a:buClr>
                <a:schemeClr val="lt2"/>
              </a:buClr>
              <a:buFont typeface="Noto Symbol"/>
              <a:buNone/>
              <a:defRPr/>
            </a:lvl4pPr>
            <a:lvl5pPr algn="ctr" rtl="0" marR="0" indent="0" marL="1828800">
              <a:spcBef>
                <a:spcPts val="280"/>
              </a:spcBef>
              <a:buClr>
                <a:schemeClr val="lt2"/>
              </a:buClr>
              <a:buFont typeface="Noto Symbol"/>
              <a:buNone/>
              <a:defRPr/>
            </a:lvl5pPr>
            <a:lvl6pPr algn="ctr" rtl="0" marR="0" indent="0" marL="2286000">
              <a:spcBef>
                <a:spcPts val="280"/>
              </a:spcBef>
              <a:buClr>
                <a:schemeClr val="lt2"/>
              </a:buClr>
              <a:buFont typeface="Noto Symbol"/>
              <a:buNone/>
              <a:defRPr/>
            </a:lvl6pPr>
            <a:lvl7pPr algn="ctr" rtl="0" marR="0" indent="0" marL="2743200">
              <a:spcBef>
                <a:spcPts val="280"/>
              </a:spcBef>
              <a:buClr>
                <a:schemeClr val="lt2"/>
              </a:buClr>
              <a:buFont typeface="Noto Symbol"/>
              <a:buNone/>
              <a:defRPr/>
            </a:lvl7pPr>
            <a:lvl8pPr algn="ctr" rtl="0" marR="0" indent="0" marL="3200400">
              <a:spcBef>
                <a:spcPts val="280"/>
              </a:spcBef>
              <a:buClr>
                <a:schemeClr val="lt2"/>
              </a:buClr>
              <a:buFont typeface="Noto Symbol"/>
              <a:buNone/>
              <a:defRPr/>
            </a:lvl8pPr>
            <a:lvl9pPr algn="ctr" rtl="0" marR="0" indent="0" marL="3657600">
              <a:spcBef>
                <a:spcPts val="280"/>
              </a:spcBef>
              <a:buClr>
                <a:schemeClr val="lt2"/>
              </a:buClr>
              <a:buFont typeface="Noto Symbol"/>
              <a:buNone/>
              <a:defRPr/>
            </a:lvl9pPr>
          </a:lstStyle>
          <a:p/>
        </p:txBody>
      </p:sp>
      <p:sp>
        <p:nvSpPr>
          <p:cNvPr id="19" name="Shape 19"/>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 name="Shape 20"/>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
        <p:nvSpPr>
          <p:cNvPr id="21" name="Shape 21"/>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图片与标题">
    <p:spTree>
      <p:nvGrpSpPr>
        <p:cNvPr id="70" name="Shape 70"/>
        <p:cNvGrpSpPr/>
        <p:nvPr/>
      </p:nvGrpSpPr>
      <p:grpSpPr>
        <a:xfrm>
          <a:off y="0" x="0"/>
          <a:ext cy="0" cx="0"/>
          <a:chOff y="0" x="0"/>
          <a:chExt cy="0" cx="0"/>
        </a:xfrm>
      </p:grpSpPr>
      <p:sp>
        <p:nvSpPr>
          <p:cNvPr id="71" name="Shape 71"/>
          <p:cNvSpPr txBox="1"/>
          <p:nvPr>
            <p:ph type="title"/>
          </p:nvPr>
        </p:nvSpPr>
        <p:spPr>
          <a:xfrm>
            <a:off y="1828800" x="914400"/>
            <a:ext cy="2176271" cx="2953511"/>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p:nvPr>
            <p:ph idx="2" type="pic"/>
          </p:nvPr>
        </p:nvSpPr>
        <p:spPr>
          <a:xfrm>
            <a:off y="2286000" x="4191000"/>
            <a:ext cy="3352799" cx="4038599"/>
          </a:xfrm>
          <a:prstGeom prst="rect">
            <a:avLst/>
          </a:prstGeom>
          <a:solidFill>
            <a:schemeClr val="accent2"/>
          </a:solidFill>
          <a:ln>
            <a:noFill/>
          </a:ln>
        </p:spPr>
      </p:sp>
      <p:sp>
        <p:nvSpPr>
          <p:cNvPr id="73" name="Shape 73"/>
          <p:cNvSpPr txBox="1"/>
          <p:nvPr>
            <p:ph idx="1" type="body"/>
          </p:nvPr>
        </p:nvSpPr>
        <p:spPr>
          <a:xfrm>
            <a:off y="4059935" x="914400"/>
            <a:ext cy="2249424" cx="2953511"/>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74" name="Shape 74"/>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5" name="Shape 75"/>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标题和竖排文字">
    <p:spTree>
      <p:nvGrpSpPr>
        <p:cNvPr id="77" name="Shape 77"/>
        <p:cNvGrpSpPr/>
        <p:nvPr/>
      </p:nvGrpSpPr>
      <p:grpSpPr>
        <a:xfrm>
          <a:off y="0" x="0"/>
          <a:ext cy="0" cx="0"/>
          <a:chOff y="0" x="0"/>
          <a:chExt cy="0" cx="0"/>
        </a:xfrm>
      </p:grpSpPr>
      <p:sp>
        <p:nvSpPr>
          <p:cNvPr id="78" name="Shape 78"/>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y="881996" x="2802236"/>
            <a:ext cy="7315200" cx="3539527"/>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
        <p:nvSpPr>
          <p:cNvPr id="80" name="Shape 80"/>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1" name="Shape 81"/>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垂直排列标题与文本">
    <p:spTree>
      <p:nvGrpSpPr>
        <p:cNvPr id="83" name="Shape 83"/>
        <p:cNvGrpSpPr/>
        <p:nvPr/>
      </p:nvGrpSpPr>
      <p:grpSpPr>
        <a:xfrm>
          <a:off y="0" x="0"/>
          <a:ext cy="0" cx="0"/>
          <a:chOff y="0" x="0"/>
          <a:chExt cy="0" cx="0"/>
        </a:xfrm>
      </p:grpSpPr>
      <p:sp>
        <p:nvSpPr>
          <p:cNvPr id="84" name="Shape 84"/>
          <p:cNvSpPr txBox="1"/>
          <p:nvPr>
            <p:ph type="title"/>
          </p:nvPr>
        </p:nvSpPr>
        <p:spPr>
          <a:xfrm rot="5400000">
            <a:off y="3322686" x="4752422"/>
            <a:ext cy="1492499" cx="4484453"/>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 name="Shape 85"/>
          <p:cNvSpPr txBox="1"/>
          <p:nvPr>
            <p:ph idx="1" type="body"/>
          </p:nvPr>
        </p:nvSpPr>
        <p:spPr>
          <a:xfrm rot="5400000">
            <a:off y="1448197" x="1233035"/>
            <a:ext cy="5241475" cx="4484453"/>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
        <p:nvSpPr>
          <p:cNvPr id="86" name="Shape 86"/>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7" name="Shape 87"/>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8" name="Shape 88"/>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标题和内容">
    <p:spTree>
      <p:nvGrpSpPr>
        <p:cNvPr id="22" name="Shape 22"/>
        <p:cNvGrpSpPr/>
        <p:nvPr/>
      </p:nvGrpSpPr>
      <p:grpSpPr>
        <a:xfrm>
          <a:off y="0" x="0"/>
          <a:ext cy="0" cx="0"/>
          <a:chOff y="0" x="0"/>
          <a:chExt cy="0" cx="0"/>
        </a:xfrm>
      </p:grpSpPr>
      <p:sp>
        <p:nvSpPr>
          <p:cNvPr id="23" name="Shape 23"/>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y="2769833" x="914400"/>
            <a:ext cy="3539527" cx="7315200"/>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
        <p:nvSpPr>
          <p:cNvPr id="25" name="Shape 25"/>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y="1600200" x="457200"/>
            <a:ext cy="4967573"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2" type="sldNum"/>
          </p:nvPr>
        </p:nvSpPr>
        <p:spPr>
          <a:xfrm>
            <a:off y="6333132" x="8556792"/>
            <a:ext cy="524699" cx="548699"/>
          </a:xfrm>
          <a:prstGeom prst="rect">
            <a:avLst/>
          </a:prstGeom>
          <a:noFill/>
          <a:ln>
            <a:noFill/>
          </a:ln>
        </p:spPr>
        <p:txBody>
          <a:bodyPr bIns="91425" rIns="91425" lIns="91425" tIns="91425"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Clr>
                <a:schemeClr val="lt1"/>
              </a:buClr>
              <a:buSzPct val="25000"/>
              <a:buFont typeface="Arial"/>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节标题">
    <p:spTree>
      <p:nvGrpSpPr>
        <p:cNvPr id="32" name="Shape 32"/>
        <p:cNvGrpSpPr/>
        <p:nvPr/>
      </p:nvGrpSpPr>
      <p:grpSpPr>
        <a:xfrm>
          <a:off y="0" x="0"/>
          <a:ext cy="0" cx="0"/>
          <a:chOff y="0" x="0"/>
          <a:chExt cy="0" cx="0"/>
        </a:xfrm>
      </p:grpSpPr>
      <p:sp>
        <p:nvSpPr>
          <p:cNvPr id="33" name="Shape 33"/>
          <p:cNvSpPr txBox="1"/>
          <p:nvPr>
            <p:ph type="title"/>
          </p:nvPr>
        </p:nvSpPr>
        <p:spPr>
          <a:xfrm>
            <a:off y="5017571" x="914400"/>
            <a:ext cy="1293592" cx="73152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y="3865096" x="914400"/>
            <a:ext cy="1098438" cx="7315200"/>
          </a:xfrm>
          <a:prstGeom prst="rect">
            <a:avLst/>
          </a:prstGeom>
          <a:noFill/>
          <a:ln>
            <a:noFill/>
          </a:ln>
        </p:spPr>
        <p:txBody>
          <a:bodyPr bIns="91425" rIns="91425" lIns="91425" tIns="91425" anchor="b" anchorCtr="0"/>
          <a:lstStyle>
            <a:lvl1pPr rtl="0" indent="0" marL="0">
              <a:spcBef>
                <a:spcPts val="0"/>
              </a:spcBef>
              <a:buClr>
                <a:schemeClr val="lt1"/>
              </a:buClr>
              <a:buFont typeface="Arial"/>
              <a:buNone/>
              <a:defRPr/>
            </a:lvl1pPr>
            <a:lvl2pPr rtl="0" indent="0" marL="457200">
              <a:spcBef>
                <a:spcPts val="0"/>
              </a:spcBef>
              <a:buClr>
                <a:schemeClr val="lt1"/>
              </a:buClr>
              <a:buFont typeface="Arial"/>
              <a:buNone/>
              <a:defRPr/>
            </a:lvl2pPr>
            <a:lvl3pPr rtl="0" indent="0" marL="914400">
              <a:spcBef>
                <a:spcPts val="0"/>
              </a:spcBef>
              <a:buClr>
                <a:schemeClr val="lt1"/>
              </a:buClr>
              <a:buFont typeface="Arial"/>
              <a:buNone/>
              <a:defRPr/>
            </a:lvl3pPr>
            <a:lvl4pPr rtl="0" indent="0" marL="1371600">
              <a:spcBef>
                <a:spcPts val="0"/>
              </a:spcBef>
              <a:buClr>
                <a:schemeClr val="lt1"/>
              </a:buClr>
              <a:buFont typeface="Arial"/>
              <a:buNone/>
              <a:defRPr/>
            </a:lvl4pPr>
            <a:lvl5pPr rtl="0" indent="0" marL="1828800">
              <a:spcBef>
                <a:spcPts val="0"/>
              </a:spcBef>
              <a:buClr>
                <a:schemeClr val="lt1"/>
              </a:buClr>
              <a:buFont typeface="Arial"/>
              <a:buNone/>
              <a:defRPr/>
            </a:lvl5pPr>
            <a:lvl6pPr rtl="0" indent="0" marL="2286000">
              <a:spcBef>
                <a:spcPts val="0"/>
              </a:spcBef>
              <a:buClr>
                <a:schemeClr val="lt1"/>
              </a:buClr>
              <a:buFont typeface="Arial"/>
              <a:buNone/>
              <a:defRPr/>
            </a:lvl6pPr>
            <a:lvl7pPr rtl="0" indent="0" marL="2743200">
              <a:spcBef>
                <a:spcPts val="0"/>
              </a:spcBef>
              <a:buClr>
                <a:schemeClr val="lt1"/>
              </a:buClr>
              <a:buFont typeface="Arial"/>
              <a:buNone/>
              <a:defRPr/>
            </a:lvl7pPr>
            <a:lvl8pPr rtl="0" indent="0" marL="3200400">
              <a:spcBef>
                <a:spcPts val="0"/>
              </a:spcBef>
              <a:buClr>
                <a:schemeClr val="lt1"/>
              </a:buClr>
              <a:buFont typeface="Arial"/>
              <a:buNone/>
              <a:defRPr/>
            </a:lvl8pPr>
            <a:lvl9pPr rtl="0" indent="0" marL="3657600">
              <a:spcBef>
                <a:spcPts val="0"/>
              </a:spcBef>
              <a:buClr>
                <a:schemeClr val="lt1"/>
              </a:buClr>
              <a:buFont typeface="Arial"/>
              <a:buNone/>
              <a:defRPr/>
            </a:lvl9pPr>
          </a:lstStyle>
          <a:p/>
        </p:txBody>
      </p:sp>
      <p:sp>
        <p:nvSpPr>
          <p:cNvPr id="35" name="Shape 35"/>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6" name="Shape 36"/>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7" name="Shape 37"/>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两栏内容">
    <p:spTree>
      <p:nvGrpSpPr>
        <p:cNvPr id="38" name="Shape 38"/>
        <p:cNvGrpSpPr/>
        <p:nvPr/>
      </p:nvGrpSpPr>
      <p:grpSpPr>
        <a:xfrm>
          <a:off y="0" x="0"/>
          <a:ext cy="0" cx="0"/>
          <a:chOff y="0" x="0"/>
          <a:chExt cy="0" cx="0"/>
        </a:xfrm>
      </p:grpSpPr>
      <p:sp>
        <p:nvSpPr>
          <p:cNvPr id="39" name="Shape 39"/>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0" name="Shape 40"/>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1" name="Shape 41"/>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
        <p:nvSpPr>
          <p:cNvPr id="42" name="Shape 42"/>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y="2743200" x="914400"/>
            <a:ext cy="3593592" cx="3566159"/>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
        <p:nvSpPr>
          <p:cNvPr id="44" name="Shape 44"/>
          <p:cNvSpPr txBox="1"/>
          <p:nvPr>
            <p:ph idx="2" type="body"/>
          </p:nvPr>
        </p:nvSpPr>
        <p:spPr>
          <a:xfrm>
            <a:off y="2743200" x="4681728"/>
            <a:ext cy="3595687" cx="3566159"/>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比较">
    <p:spTree>
      <p:nvGrpSpPr>
        <p:cNvPr id="45" name="Shape 45"/>
        <p:cNvGrpSpPr/>
        <p:nvPr/>
      </p:nvGrpSpPr>
      <p:grpSpPr>
        <a:xfrm>
          <a:off y="0" x="0"/>
          <a:ext cy="0" cx="0"/>
          <a:chOff y="0" x="0"/>
          <a:chExt cy="0" cx="0"/>
        </a:xfrm>
      </p:grpSpPr>
      <p:sp>
        <p:nvSpPr>
          <p:cNvPr id="46" name="Shape 46"/>
          <p:cNvSpPr txBox="1"/>
          <p:nvPr>
            <p:ph idx="1" type="body"/>
          </p:nvPr>
        </p:nvSpPr>
        <p:spPr>
          <a:xfrm>
            <a:off y="2743200" x="1116348"/>
            <a:ext cy="621792" cx="3364992"/>
          </a:xfrm>
          <a:prstGeom prst="rect">
            <a:avLst/>
          </a:prstGeom>
          <a:noFill/>
          <a:ln>
            <a:noFill/>
          </a:ln>
        </p:spPr>
        <p:txBody>
          <a:bodyPr bIns="91425" rIns="91425" lIns="91425" tIns="91425" anchor="b" anchorCtr="0"/>
          <a:lstStyle>
            <a:lvl1pPr rtl="0" indent="0" marL="0">
              <a:spcBef>
                <a:spcPts val="0"/>
              </a:spcBef>
              <a:buClr>
                <a:schemeClr val="lt2"/>
              </a:buClr>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47" name="Shape 47"/>
          <p:cNvSpPr txBox="1"/>
          <p:nvPr>
            <p:ph idx="2" type="body"/>
          </p:nvPr>
        </p:nvSpPr>
        <p:spPr>
          <a:xfrm>
            <a:off y="2743200" x="4885144"/>
            <a:ext cy="621792" cx="3362062"/>
          </a:xfrm>
          <a:prstGeom prst="rect">
            <a:avLst/>
          </a:prstGeom>
          <a:noFill/>
          <a:ln>
            <a:noFill/>
          </a:ln>
        </p:spPr>
        <p:txBody>
          <a:bodyPr bIns="91425" rIns="91425" lIns="91425" tIns="91425" anchor="b" anchorCtr="0"/>
          <a:lstStyle>
            <a:lvl1pPr rtl="0" indent="0" marL="0">
              <a:spcBef>
                <a:spcPts val="0"/>
              </a:spcBef>
              <a:buClr>
                <a:schemeClr val="lt2"/>
              </a:buClr>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48" name="Shape 48"/>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9" name="Shape 49"/>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0" name="Shape 50"/>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
        <p:nvSpPr>
          <p:cNvPr id="51" name="Shape 51"/>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txBox="1"/>
          <p:nvPr>
            <p:ph idx="3" type="body"/>
          </p:nvPr>
        </p:nvSpPr>
        <p:spPr>
          <a:xfrm>
            <a:off y="3383280" x="914400"/>
            <a:ext cy="2953511" cx="3566159"/>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
        <p:nvSpPr>
          <p:cNvPr id="53" name="Shape 53"/>
          <p:cNvSpPr txBox="1"/>
          <p:nvPr>
            <p:ph idx="4" type="body"/>
          </p:nvPr>
        </p:nvSpPr>
        <p:spPr>
          <a:xfrm>
            <a:off y="3383280" x="4681726"/>
            <a:ext cy="2953511" cx="3566159"/>
          </a:xfrm>
          <a:prstGeom prst="rect">
            <a:avLst/>
          </a:prstGeom>
          <a:noFill/>
          <a:ln>
            <a:noFill/>
          </a:ln>
        </p:spPr>
        <p:txBody>
          <a:bodyPr bIns="91425" rIns="91425" lIns="91425" tIns="91425" anchor="t" anchorCtr="0"/>
          <a:lstStyle>
            <a:lvl1pPr algn="l" rtl="0" indent="-63500" marL="228600">
              <a:spcBef>
                <a:spcPts val="400"/>
              </a:spcBef>
              <a:buClr>
                <a:schemeClr val="lt2"/>
              </a:buClr>
              <a:buFont typeface="Noto Symbol"/>
              <a:buChar char="▪"/>
              <a:defRPr/>
            </a:lvl1pPr>
            <a:lvl2pPr algn="l" rtl="0" indent="-71119" marL="502919">
              <a:spcBef>
                <a:spcPts val="360"/>
              </a:spcBef>
              <a:buClr>
                <a:schemeClr val="lt2"/>
              </a:buClr>
              <a:buFont typeface="Noto Symbol"/>
              <a:buChar char="▪"/>
              <a:defRPr/>
            </a:lvl2pPr>
            <a:lvl3pPr algn="l" rtl="0" indent="-88900" marL="685800">
              <a:spcBef>
                <a:spcPts val="320"/>
              </a:spcBef>
              <a:buClr>
                <a:schemeClr val="lt2"/>
              </a:buClr>
              <a:buFont typeface="Noto Symbol"/>
              <a:buChar char="▪"/>
              <a:defRPr/>
            </a:lvl3pPr>
            <a:lvl4pPr algn="l" rtl="0" indent="-101600" marL="914400">
              <a:spcBef>
                <a:spcPts val="280"/>
              </a:spcBef>
              <a:buClr>
                <a:schemeClr val="lt2"/>
              </a:buClr>
              <a:buFont typeface="Noto Symbol"/>
              <a:buChar char="▪"/>
              <a:defRPr/>
            </a:lvl4pPr>
            <a:lvl5pPr algn="l" rtl="0" indent="-101600" marL="1143000">
              <a:spcBef>
                <a:spcPts val="280"/>
              </a:spcBef>
              <a:buClr>
                <a:schemeClr val="lt2"/>
              </a:buClr>
              <a:buFont typeface="Noto Symbol"/>
              <a:buChar char="▪"/>
              <a:defRPr/>
            </a:lvl5pPr>
            <a:lvl6pPr algn="l" rtl="0" indent="-101600" marL="1371600">
              <a:spcBef>
                <a:spcPts val="280"/>
              </a:spcBef>
              <a:buClr>
                <a:schemeClr val="lt2"/>
              </a:buClr>
              <a:buFont typeface="Noto Symbol"/>
              <a:buChar char="▪"/>
              <a:defRPr/>
            </a:lvl6pPr>
            <a:lvl7pPr algn="l" rtl="0" indent="-101600" marL="1600200">
              <a:spcBef>
                <a:spcPts val="280"/>
              </a:spcBef>
              <a:buClr>
                <a:schemeClr val="lt2"/>
              </a:buClr>
              <a:buFont typeface="Noto Symbol"/>
              <a:buChar char="▪"/>
              <a:defRPr/>
            </a:lvl7pPr>
            <a:lvl8pPr algn="l" rtl="0" indent="-101600" marL="1828800">
              <a:spcBef>
                <a:spcPts val="280"/>
              </a:spcBef>
              <a:buClr>
                <a:schemeClr val="lt2"/>
              </a:buClr>
              <a:buFont typeface="Noto Symbol"/>
              <a:buChar char="▪"/>
              <a:defRPr/>
            </a:lvl8pPr>
            <a:lvl9pPr algn="l" rtl="0" indent="-101600" marL="2057400">
              <a:spcBef>
                <a:spcPts val="280"/>
              </a:spcBef>
              <a:buClr>
                <a:schemeClr val="lt2"/>
              </a:buClr>
              <a:buFont typeface="Noto Symbol"/>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仅标题">
    <p:spTree>
      <p:nvGrpSpPr>
        <p:cNvPr id="54" name="Shape 54"/>
        <p:cNvGrpSpPr/>
        <p:nvPr/>
      </p:nvGrpSpPr>
      <p:grpSpPr>
        <a:xfrm>
          <a:off y="0" x="0"/>
          <a:ext cy="0" cx="0"/>
          <a:chOff y="0" x="0"/>
          <a:chExt cy="0" cx="0"/>
        </a:xfrm>
      </p:grpSpPr>
      <p:sp>
        <p:nvSpPr>
          <p:cNvPr id="55" name="Shape 55"/>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a:spcBef>
                <a:spcPts val="0"/>
              </a:spcBef>
              <a:buClr>
                <a:schemeClr val="l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空白">
    <p:spTree>
      <p:nvGrpSpPr>
        <p:cNvPr id="59" name="Shape 59"/>
        <p:cNvGrpSpPr/>
        <p:nvPr/>
      </p:nvGrpSpPr>
      <p:grpSpPr>
        <a:xfrm>
          <a:off y="0" x="0"/>
          <a:ext cy="0" cx="0"/>
          <a:chOff y="0" x="0"/>
          <a:chExt cy="0" cx="0"/>
        </a:xfrm>
      </p:grpSpPr>
      <p:sp>
        <p:nvSpPr>
          <p:cNvPr id="60" name="Shape 60"/>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1" name="Shape 61"/>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2" name="Shape 62"/>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内容与标题">
    <p:spTree>
      <p:nvGrpSpPr>
        <p:cNvPr id="63" name="Shape 63"/>
        <p:cNvGrpSpPr/>
        <p:nvPr/>
      </p:nvGrpSpPr>
      <p:grpSpPr>
        <a:xfrm>
          <a:off y="0" x="0"/>
          <a:ext cy="0" cx="0"/>
          <a:chOff y="0" x="0"/>
          <a:chExt cy="0" cx="0"/>
        </a:xfrm>
      </p:grpSpPr>
      <p:sp>
        <p:nvSpPr>
          <p:cNvPr id="64" name="Shape 64"/>
          <p:cNvSpPr txBox="1"/>
          <p:nvPr>
            <p:ph type="title"/>
          </p:nvPr>
        </p:nvSpPr>
        <p:spPr>
          <a:xfrm>
            <a:off y="1825361" x="914400"/>
            <a:ext cy="2173015" cx="2950935"/>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 type="body"/>
          </p:nvPr>
        </p:nvSpPr>
        <p:spPr>
          <a:xfrm>
            <a:off y="1826708" x="4021751"/>
            <a:ext cy="4476613" cx="4207848"/>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txBox="1"/>
          <p:nvPr>
            <p:ph idx="2" type="body"/>
          </p:nvPr>
        </p:nvSpPr>
        <p:spPr>
          <a:xfrm>
            <a:off y="4061094" x="914400"/>
            <a:ext cy="2245386" cx="2950935"/>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67" name="Shape 67"/>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8" name="Shape 68"/>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9" name="Shape 69"/>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2.xml" Type="http://schemas.openxmlformats.org/officeDocument/2006/relationships/slideLayout" Id="rId12"/><Relationship Target="../theme/theme2.xml" Type="http://schemas.openxmlformats.org/officeDocument/2006/relationships/theme" Id="rId13"/><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10.xml" Type="http://schemas.openxmlformats.org/officeDocument/2006/relationships/slideLayout" Id="rId10"/><Relationship Target="../slideLayouts/slideLayout3.xml" Type="http://schemas.openxmlformats.org/officeDocument/2006/relationships/slideLayout" Id="rId3"/><Relationship Target="../slideLayouts/slideLayout11.xml" Type="http://schemas.openxmlformats.org/officeDocument/2006/relationships/slideLayout" Id="rId11"/><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42C32"/>
            </a:gs>
            <a:gs pos="65000">
              <a:srgbClr val="273037"/>
            </a:gs>
            <a:gs pos="100000">
              <a:srgbClr val="697E93"/>
            </a:gs>
          </a:gsLst>
          <a:lin ang="5400000" scaled="0"/>
        </a:gradFill>
      </p:bgPr>
    </p:bg>
    <p:spTree>
      <p:nvGrpSpPr>
        <p:cNvPr id="8" name="Shape 8"/>
        <p:cNvGrpSpPr/>
        <p:nvPr/>
      </p:nvGrpSpPr>
      <p:grpSpPr>
        <a:xfrm>
          <a:off y="0" x="0"/>
          <a:ext cy="0" cx="0"/>
          <a:chOff y="0" x="0"/>
          <a:chExt cy="0" cx="0"/>
        </a:xfrm>
      </p:grpSpPr>
      <p:sp>
        <p:nvSpPr>
          <p:cNvPr id="9" name="Shape 9"/>
          <p:cNvSpPr/>
          <p:nvPr/>
        </p:nvSpPr>
        <p:spPr>
          <a:xfrm>
            <a:off y="573806" x="8435267"/>
            <a:ext cy="572315" cx="86235"/>
          </a:xfrm>
          <a:prstGeom prst="rect">
            <a:avLst/>
          </a:prstGeom>
          <a:solidFill>
            <a:schemeClr val="lt2"/>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Arial"/>
              <a:ea typeface="Arial"/>
              <a:cs typeface="Arial"/>
              <a:sym typeface="Arial"/>
            </a:endParaRPr>
          </a:p>
        </p:txBody>
      </p:sp>
      <p:sp>
        <p:nvSpPr>
          <p:cNvPr id="10" name="Shape 10"/>
          <p:cNvSpPr/>
          <p:nvPr/>
        </p:nvSpPr>
        <p:spPr>
          <a:xfrm>
            <a:off y="573806" x="8569418"/>
            <a:ext cy="572315" cx="576072"/>
          </a:xfrm>
          <a:prstGeom prst="rect">
            <a:avLst/>
          </a:prstGeom>
          <a:solidFill>
            <a:schemeClr val="lt2"/>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Arial"/>
              <a:ea typeface="Arial"/>
              <a:cs typeface="Arial"/>
              <a:sym typeface="Arial"/>
            </a:endParaRPr>
          </a:p>
        </p:txBody>
      </p:sp>
      <p:sp>
        <p:nvSpPr>
          <p:cNvPr id="11" name="Shape 11"/>
          <p:cNvSpPr txBox="1"/>
          <p:nvPr>
            <p:ph type="title"/>
          </p:nvPr>
        </p:nvSpPr>
        <p:spPr>
          <a:xfrm>
            <a:off y="1544715" x="914400"/>
            <a:ext cy="1154096" cx="7315200"/>
          </a:xfrm>
          <a:prstGeom prst="rect">
            <a:avLst/>
          </a:prstGeom>
          <a:noFill/>
          <a:ln>
            <a:noFill/>
          </a:ln>
        </p:spPr>
        <p:txBody>
          <a:bodyPr bIns="91425" rIns="91425" lIns="91425" tIns="91425" anchor="b" anchorCtr="0"/>
          <a:lstStyle>
            <a:lvl1pPr algn="l" rtl="0" marR="0" indent="0" marL="0">
              <a:spcBef>
                <a:spcPts val="0"/>
              </a:spcBef>
              <a:buClr>
                <a:schemeClr val="lt2"/>
              </a:buClr>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 name="Shape 12"/>
          <p:cNvSpPr txBox="1"/>
          <p:nvPr>
            <p:ph idx="1" type="body"/>
          </p:nvPr>
        </p:nvSpPr>
        <p:spPr>
          <a:xfrm>
            <a:off y="2769833" x="914400"/>
            <a:ext cy="3539527" cx="7315200"/>
          </a:xfrm>
          <a:prstGeom prst="rect">
            <a:avLst/>
          </a:prstGeom>
          <a:noFill/>
          <a:ln>
            <a:noFill/>
          </a:ln>
        </p:spPr>
        <p:txBody>
          <a:bodyPr bIns="91425" rIns="91425" lIns="91425" tIns="91425" anchor="t" anchorCtr="0"/>
          <a:lstStyle>
            <a:lvl1pPr algn="l" rtl="0" marR="0" indent="-63500" marL="228600">
              <a:spcBef>
                <a:spcPts val="400"/>
              </a:spcBef>
              <a:buClr>
                <a:schemeClr val="lt2"/>
              </a:buClr>
              <a:buFont typeface="Noto Symbol"/>
              <a:buChar char="▪"/>
              <a:defRPr/>
            </a:lvl1pPr>
            <a:lvl2pPr algn="l" rtl="0" marR="0" indent="-71119" marL="502919">
              <a:spcBef>
                <a:spcPts val="360"/>
              </a:spcBef>
              <a:buClr>
                <a:schemeClr val="lt2"/>
              </a:buClr>
              <a:buFont typeface="Noto Symbol"/>
              <a:buChar char="▪"/>
              <a:defRPr/>
            </a:lvl2pPr>
            <a:lvl3pPr algn="l" rtl="0" marR="0" indent="-88900" marL="685800">
              <a:spcBef>
                <a:spcPts val="320"/>
              </a:spcBef>
              <a:buClr>
                <a:schemeClr val="lt2"/>
              </a:buClr>
              <a:buFont typeface="Noto Symbol"/>
              <a:buChar char="▪"/>
              <a:defRPr/>
            </a:lvl3pPr>
            <a:lvl4pPr algn="l" rtl="0" marR="0" indent="-101600" marL="914400">
              <a:spcBef>
                <a:spcPts val="280"/>
              </a:spcBef>
              <a:buClr>
                <a:schemeClr val="lt2"/>
              </a:buClr>
              <a:buFont typeface="Noto Symbol"/>
              <a:buChar char="▪"/>
              <a:defRPr/>
            </a:lvl4pPr>
            <a:lvl5pPr algn="l" rtl="0" marR="0" indent="-101600" marL="1143000">
              <a:spcBef>
                <a:spcPts val="280"/>
              </a:spcBef>
              <a:buClr>
                <a:schemeClr val="lt2"/>
              </a:buClr>
              <a:buFont typeface="Noto Symbol"/>
              <a:buChar char="▪"/>
              <a:defRPr/>
            </a:lvl5pPr>
            <a:lvl6pPr algn="l" rtl="0" marR="0" indent="-101600" marL="1371600">
              <a:spcBef>
                <a:spcPts val="280"/>
              </a:spcBef>
              <a:buClr>
                <a:schemeClr val="lt2"/>
              </a:buClr>
              <a:buFont typeface="Noto Symbol"/>
              <a:buChar char="▪"/>
              <a:defRPr/>
            </a:lvl6pPr>
            <a:lvl7pPr algn="l" rtl="0" marR="0" indent="-101600" marL="1600200">
              <a:spcBef>
                <a:spcPts val="280"/>
              </a:spcBef>
              <a:buClr>
                <a:schemeClr val="lt2"/>
              </a:buClr>
              <a:buFont typeface="Noto Symbol"/>
              <a:buChar char="▪"/>
              <a:defRPr/>
            </a:lvl7pPr>
            <a:lvl8pPr algn="l" rtl="0" marR="0" indent="-101600" marL="1828800">
              <a:spcBef>
                <a:spcPts val="280"/>
              </a:spcBef>
              <a:buClr>
                <a:schemeClr val="lt2"/>
              </a:buClr>
              <a:buFont typeface="Noto Symbol"/>
              <a:buChar char="▪"/>
              <a:defRPr/>
            </a:lvl8pPr>
            <a:lvl9pPr algn="l" rtl="0" marR="0" indent="-101600" marL="2057400">
              <a:spcBef>
                <a:spcPts val="280"/>
              </a:spcBef>
              <a:buClr>
                <a:schemeClr val="lt2"/>
              </a:buClr>
              <a:buFont typeface="Noto Symbol"/>
              <a:buChar char="▪"/>
              <a:defRPr/>
            </a:lvl9pPr>
          </a:lstStyle>
          <a:p/>
        </p:txBody>
      </p:sp>
      <p:sp>
        <p:nvSpPr>
          <p:cNvPr id="13" name="Shape 13"/>
          <p:cNvSpPr txBox="1"/>
          <p:nvPr>
            <p:ph idx="10" type="dt"/>
          </p:nvPr>
        </p:nvSpPr>
        <p:spPr>
          <a:xfrm>
            <a:off y="548797" x="6007689"/>
            <a:ext cy="297918" cx="1189131"/>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txBox="1"/>
          <p:nvPr>
            <p:ph idx="12" type="sldNum"/>
          </p:nvPr>
        </p:nvSpPr>
        <p:spPr>
          <a:xfrm>
            <a:off y="548797" x="7314414"/>
            <a:ext cy="301752" cx="941202"/>
          </a:xfrm>
          <a:prstGeom prst="rect">
            <a:avLst/>
          </a:prstGeom>
          <a:noFill/>
          <a:ln>
            <a:noFill/>
          </a:ln>
        </p:spPr>
        <p:txBody>
          <a:bodyPr bIns="45700" rIns="91425" lIns="91425" tIns="45700" anchor="ctr" anchorCtr="0">
            <a:noAutofit/>
          </a:bodyPr>
          <a:lstStyle>
            <a:lvl1pPr algn="r" rtl="0" marR="0" indent="0" marL="0">
              <a:spcBef>
                <a:spcPts val="0"/>
              </a:spcBef>
              <a:buNone/>
              <a:defRPr strike="noStrike" u="none" b="0" cap="none" baseline="0" sz="1200" i="0">
                <a:solidFill>
                  <a:schemeClr val="lt1"/>
                </a:solidFill>
                <a:latin typeface="Arial"/>
                <a:ea typeface="Arial"/>
                <a:cs typeface="Arial"/>
                <a:sym typeface="Arial"/>
              </a:defRPr>
            </a:lvl1pPr>
          </a:lstStyle>
          <a:p>
            <a:pPr lvl="0" indent="0" marL="0">
              <a:spcBef>
                <a:spcPts val="0"/>
              </a:spcBef>
              <a:buSzPct val="25000"/>
              <a:buNone/>
            </a:pPr>
            <a:fld id="{00000000-1234-1234-1234-123412341234}" type="slidenum">
              <a:rPr lang="en-US"/>
              <a:t>‹#›</a:t>
            </a:fld>
          </a:p>
        </p:txBody>
      </p:sp>
      <p:sp>
        <p:nvSpPr>
          <p:cNvPr id="15" name="Shape 15"/>
          <p:cNvSpPr txBox="1"/>
          <p:nvPr>
            <p:ph idx="11" type="ftr"/>
          </p:nvPr>
        </p:nvSpPr>
        <p:spPr>
          <a:xfrm>
            <a:off y="855955" x="6008687"/>
            <a:ext cy="301227" cx="2246488"/>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http://youtube.com/v/-_qu5XfDkU8" Type="http://schemas.openxmlformats.org/officeDocument/2006/relationships/hyperlink" TargetMode="External" Id="rId4"/><Relationship Target="../media/image00.jp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06.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05.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03.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txBox="1"/>
          <p:nvPr>
            <p:ph type="ctrTitle"/>
          </p:nvPr>
        </p:nvSpPr>
        <p:spPr>
          <a:xfrm>
            <a:off y="692695" x="914400"/>
            <a:ext cy="2595025"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5400" lang="en-US" i="0">
                <a:solidFill>
                  <a:schemeClr val="lt2"/>
                </a:solidFill>
                <a:latin typeface="Arial"/>
                <a:ea typeface="Arial"/>
                <a:cs typeface="Arial"/>
                <a:sym typeface="Arial"/>
              </a:rPr>
              <a:t>Tasker</a:t>
            </a:r>
            <a:br>
              <a:rPr strike="noStrike" u="none" b="0" cap="none" baseline="0" sz="4800" lang="en-US" i="0">
                <a:solidFill>
                  <a:schemeClr val="lt2"/>
                </a:solidFill>
                <a:latin typeface="Arial"/>
                <a:ea typeface="Arial"/>
                <a:cs typeface="Arial"/>
                <a:sym typeface="Arial"/>
              </a:rPr>
            </a:br>
            <a:r>
              <a:rPr strike="noStrike" u="none" b="0" cap="none" baseline="0" sz="3200" lang="en-US" i="0">
                <a:solidFill>
                  <a:schemeClr val="lt2"/>
                </a:solidFill>
                <a:latin typeface="Arial"/>
                <a:ea typeface="Arial"/>
                <a:cs typeface="Arial"/>
                <a:sym typeface="Arial"/>
              </a:rPr>
              <a:t>A serious game for procrastination </a:t>
            </a:r>
          </a:p>
        </p:txBody>
      </p:sp>
      <p:sp>
        <p:nvSpPr>
          <p:cNvPr id="91" name="Shape 91"/>
          <p:cNvSpPr txBox="1"/>
          <p:nvPr>
            <p:ph idx="1" type="subTitle"/>
          </p:nvPr>
        </p:nvSpPr>
        <p:spPr>
          <a:xfrm>
            <a:off y="3933055" x="914400"/>
            <a:ext cy="1656183" cx="7315200"/>
          </a:xfrm>
          <a:prstGeom prst="rect">
            <a:avLst/>
          </a:prstGeom>
          <a:noFill/>
          <a:ln>
            <a:noFill/>
          </a:ln>
        </p:spPr>
        <p:txBody>
          <a:bodyPr bIns="45700" rIns="91425" lIns="91425" tIns="45700" anchor="t" anchorCtr="0">
            <a:noAutofit/>
          </a:bodyPr>
          <a:lstStyle/>
          <a:p>
            <a:pPr algn="l" rtl="0" lvl="0" marR="0" indent="0" marL="0">
              <a:lnSpc>
                <a:spcPct val="80000"/>
              </a:lnSpc>
              <a:spcBef>
                <a:spcPts val="0"/>
              </a:spcBef>
              <a:buClr>
                <a:schemeClr val="lt2"/>
              </a:buClr>
              <a:buFont typeface="Noto Symbol"/>
              <a:buNone/>
            </a:pPr>
            <a:r>
              <a:t/>
            </a:r>
            <a:endParaRPr strike="noStrike" u="none" b="0" cap="none" baseline="0" sz="2050" i="0">
              <a:solidFill>
                <a:schemeClr val="lt1"/>
              </a:solidFill>
              <a:latin typeface="Arial"/>
              <a:ea typeface="Arial"/>
              <a:cs typeface="Arial"/>
              <a:sym typeface="Arial"/>
            </a:endParaRPr>
          </a:p>
          <a:p>
            <a:pPr algn="l" rtl="0" lvl="0" marR="0" indent="0" marL="0">
              <a:lnSpc>
                <a:spcPct val="80000"/>
              </a:lnSpc>
              <a:spcBef>
                <a:spcPts val="410"/>
              </a:spcBef>
              <a:buClr>
                <a:schemeClr val="lt2"/>
              </a:buClr>
              <a:buSzPct val="25000"/>
              <a:buFont typeface="Noto Symbol"/>
              <a:buNone/>
            </a:pPr>
            <a:r>
              <a:rPr strike="noStrike" u="none" b="0" cap="none" baseline="0" sz="2050" lang="en-US" i="0">
                <a:solidFill>
                  <a:schemeClr val="lt1"/>
                </a:solidFill>
                <a:latin typeface="Arial"/>
                <a:ea typeface="Arial"/>
                <a:cs typeface="Arial"/>
                <a:sym typeface="Arial"/>
              </a:rPr>
              <a:t>Zihui Wu</a:t>
            </a:r>
          </a:p>
          <a:p>
            <a:pPr algn="l" rtl="0" lvl="0" marR="0" indent="0" marL="0">
              <a:lnSpc>
                <a:spcPct val="80000"/>
              </a:lnSpc>
              <a:spcBef>
                <a:spcPts val="410"/>
              </a:spcBef>
              <a:buClr>
                <a:schemeClr val="lt2"/>
              </a:buClr>
              <a:buSzPct val="25000"/>
              <a:buFont typeface="Noto Symbol"/>
              <a:buNone/>
            </a:pPr>
            <a:r>
              <a:rPr strike="noStrike" u="none" b="0" cap="none" baseline="0" sz="2050" lang="en-US" i="0">
                <a:solidFill>
                  <a:schemeClr val="lt1"/>
                </a:solidFill>
                <a:latin typeface="Arial"/>
                <a:ea typeface="Arial"/>
                <a:cs typeface="Arial"/>
                <a:sym typeface="Arial"/>
              </a:rPr>
              <a:t>Jonathan Yang</a:t>
            </a:r>
          </a:p>
          <a:p>
            <a:pPr algn="l" rtl="0" lvl="0" marR="0" indent="0" marL="0">
              <a:lnSpc>
                <a:spcPct val="80000"/>
              </a:lnSpc>
              <a:spcBef>
                <a:spcPts val="410"/>
              </a:spcBef>
              <a:buClr>
                <a:schemeClr val="lt2"/>
              </a:buClr>
              <a:buSzPct val="25000"/>
              <a:buFont typeface="Noto Symbol"/>
              <a:buNone/>
            </a:pPr>
            <a:r>
              <a:rPr strike="noStrike" u="none" b="0" cap="none" baseline="0" sz="2050" lang="en-US" i="0">
                <a:solidFill>
                  <a:schemeClr val="lt1"/>
                </a:solidFill>
                <a:latin typeface="Arial"/>
                <a:ea typeface="Arial"/>
                <a:cs typeface="Arial"/>
                <a:sym typeface="Arial"/>
              </a:rPr>
              <a:t>Thompson Lee</a:t>
            </a:r>
          </a:p>
          <a:p>
            <a:pPr algn="l" rtl="0" lvl="0" marR="0" indent="0" marL="0">
              <a:lnSpc>
                <a:spcPct val="80000"/>
              </a:lnSpc>
              <a:spcBef>
                <a:spcPts val="410"/>
              </a:spcBef>
              <a:buClr>
                <a:schemeClr val="lt2"/>
              </a:buClr>
              <a:buSzPct val="25000"/>
              <a:buFont typeface="Noto Symbol"/>
              <a:buNone/>
            </a:pPr>
            <a:r>
              <a:rPr strike="noStrike" u="none" b="0" cap="none" baseline="0" sz="2050" lang="en-US" i="0">
                <a:solidFill>
                  <a:schemeClr val="lt1"/>
                </a:solidFill>
                <a:latin typeface="Arial"/>
                <a:ea typeface="Arial"/>
                <a:cs typeface="Arial"/>
                <a:sym typeface="Arial"/>
              </a:rPr>
              <a:t>Sam Wallach</a:t>
            </a:r>
          </a:p>
          <a:p>
            <a:pPr algn="l" rtl="0" lvl="0" marR="0" indent="0" marL="0">
              <a:lnSpc>
                <a:spcPct val="80000"/>
              </a:lnSpc>
              <a:spcBef>
                <a:spcPts val="407"/>
              </a:spcBef>
              <a:buClr>
                <a:schemeClr val="lt2"/>
              </a:buClr>
              <a:buFont typeface="Noto Symbol"/>
              <a:buNone/>
            </a:pPr>
            <a:r>
              <a:t/>
            </a:r>
            <a:endParaRPr strike="noStrike" u="none" b="0" cap="none" baseline="0" sz="2050" i="0">
              <a:solidFill>
                <a:schemeClr val="lt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p:nvPr/>
        </p:nvSpPr>
        <p:spPr>
          <a:xfrm>
            <a:off y="487749" x="703658"/>
            <a:ext cy="5023842" cx="7566907"/>
          </a:xfrm>
          <a:prstGeom prst="rect">
            <a:avLst/>
          </a:prstGeom>
          <a:solidFill>
            <a:srgbClr val="F0F0F0"/>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49" name="Shape 149"/>
          <p:cNvSpPr/>
          <p:nvPr/>
        </p:nvSpPr>
        <p:spPr>
          <a:xfrm>
            <a:off y="124956" x="208189"/>
            <a:ext cy="375167" cx="3292568"/>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969" lang="en-US" i="0">
                <a:solidFill>
                  <a:schemeClr val="lt1"/>
                </a:solidFill>
                <a:latin typeface="Helvetica Neue"/>
                <a:ea typeface="Helvetica Neue"/>
                <a:cs typeface="Helvetica Neue"/>
                <a:sym typeface="Helvetica Neue"/>
              </a:rPr>
              <a:t>Storyboard &amp; Game Process</a:t>
            </a:r>
          </a:p>
        </p:txBody>
      </p:sp>
      <p:grpSp>
        <p:nvGrpSpPr>
          <p:cNvPr id="150" name="Shape 150"/>
          <p:cNvGrpSpPr/>
          <p:nvPr/>
        </p:nvGrpSpPr>
        <p:grpSpPr>
          <a:xfrm>
            <a:off y="1976951" x="889787"/>
            <a:ext cy="3251486" cx="7037403"/>
            <a:chOff y="0" x="0"/>
            <a:chExt cy="4624334" cx="10008752"/>
          </a:xfrm>
        </p:grpSpPr>
        <p:sp>
          <p:nvSpPr>
            <p:cNvPr id="151" name="Shape 151"/>
            <p:cNvSpPr/>
            <p:nvPr/>
          </p:nvSpPr>
          <p:spPr>
            <a:xfrm>
              <a:off y="1963533" x="0"/>
              <a:ext cy="2660799" cx="10008752"/>
            </a:xfrm>
            <a:prstGeom prst="rect">
              <a:avLst/>
            </a:prstGeom>
            <a:solidFill>
              <a:srgbClr val="DCDEE0"/>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cxnSp>
          <p:nvCxnSpPr>
            <p:cNvPr id="152" name="Shape 152"/>
            <p:cNvCxnSpPr/>
            <p:nvPr/>
          </p:nvCxnSpPr>
          <p:spPr>
            <a:xfrm>
              <a:off y="0" x="8819578"/>
              <a:ext cy="2244934" cx="0"/>
            </a:xfrm>
            <a:prstGeom prst="straightConnector1">
              <a:avLst/>
            </a:prstGeom>
            <a:noFill/>
            <a:ln w="25400" cap="flat">
              <a:solidFill>
                <a:srgbClr val="000000"/>
              </a:solidFill>
              <a:prstDash val="solid"/>
              <a:miter/>
              <a:headEnd w="med" len="med" type="none"/>
              <a:tailEnd w="lg" len="lg" type="triangle"/>
            </a:ln>
          </p:spPr>
        </p:cxnSp>
        <p:sp>
          <p:nvSpPr>
            <p:cNvPr id="153" name="Shape 153"/>
            <p:cNvSpPr/>
            <p:nvPr/>
          </p:nvSpPr>
          <p:spPr>
            <a:xfrm>
              <a:off y="4173717" x="1611"/>
              <a:ext cy="441192" cx="1559403"/>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547" lang="en-US" i="0">
                  <a:solidFill>
                    <a:schemeClr val="dk1"/>
                  </a:solidFill>
                  <a:latin typeface="Arial"/>
                  <a:ea typeface="Arial"/>
                  <a:cs typeface="Arial"/>
                  <a:sym typeface="Arial"/>
                </a:rPr>
                <a:t>task (study)</a:t>
              </a:r>
            </a:p>
          </p:txBody>
        </p:sp>
      </p:grpSp>
      <p:sp>
        <p:nvSpPr>
          <p:cNvPr id="154" name="Shape 154"/>
          <p:cNvSpPr/>
          <p:nvPr/>
        </p:nvSpPr>
        <p:spPr>
          <a:xfrm>
            <a:off y="1005879" x="892890"/>
            <a:ext cy="660797" cx="944404"/>
          </a:xfrm>
          <a:prstGeom prst="rect">
            <a:avLst/>
          </a:prstGeom>
          <a:solidFill>
            <a:srgbClr val="DCDEE0"/>
          </a:solidFill>
          <a:ln>
            <a:noFill/>
          </a:ln>
        </p:spPr>
        <p:txBody>
          <a:bodyPr bIns="0" rIns="0" lIns="0" tIns="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day 1</a:t>
            </a:r>
          </a:p>
        </p:txBody>
      </p:sp>
      <p:grpSp>
        <p:nvGrpSpPr>
          <p:cNvPr id="155" name="Shape 155"/>
          <p:cNvGrpSpPr/>
          <p:nvPr/>
        </p:nvGrpSpPr>
        <p:grpSpPr>
          <a:xfrm>
            <a:off y="625077" x="1866300"/>
            <a:ext cy="1870874" cx="3623854"/>
            <a:chOff y="0" x="0"/>
            <a:chExt cy="2660799" cx="5153923"/>
          </a:xfrm>
        </p:grpSpPr>
        <p:sp>
          <p:nvSpPr>
            <p:cNvPr id="156" name="Shape 156"/>
            <p:cNvSpPr/>
            <p:nvPr/>
          </p:nvSpPr>
          <p:spPr>
            <a:xfrm>
              <a:off y="0" x="279405"/>
              <a:ext cy="2660799" cx="4874518"/>
            </a:xfrm>
            <a:prstGeom prst="rect">
              <a:avLst/>
            </a:prstGeom>
            <a:solidFill>
              <a:srgbClr val="DCDEE0"/>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57" name="Shape 157"/>
            <p:cNvSpPr/>
            <p:nvPr/>
          </p:nvSpPr>
          <p:spPr>
            <a:xfrm>
              <a:off y="1653" x="283545"/>
              <a:ext cy="441192" cx="3107402"/>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547" lang="en-US" i="0">
                  <a:solidFill>
                    <a:schemeClr val="dk1"/>
                  </a:solidFill>
                  <a:latin typeface="Arial"/>
                  <a:ea typeface="Arial"/>
                  <a:cs typeface="Arial"/>
                  <a:sym typeface="Arial"/>
                </a:rPr>
                <a:t>mini-games (distraction)</a:t>
              </a:r>
            </a:p>
          </p:txBody>
        </p:sp>
        <p:sp>
          <p:nvSpPr>
            <p:cNvPr id="158" name="Shape 158"/>
            <p:cNvSpPr/>
            <p:nvPr/>
          </p:nvSpPr>
          <p:spPr>
            <a:xfrm>
              <a:off y="616266" x="444504"/>
              <a:ext cy="790436" cx="1369661"/>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59" name="Shape 159"/>
            <p:cNvSpPr/>
            <p:nvPr/>
          </p:nvSpPr>
          <p:spPr>
            <a:xfrm>
              <a:off y="775570" x="648818"/>
              <a:ext cy="471833" cx="923330"/>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dialog</a:t>
              </a:r>
            </a:p>
          </p:txBody>
        </p:sp>
        <p:cxnSp>
          <p:nvCxnSpPr>
            <p:cNvPr id="160" name="Shape 160"/>
            <p:cNvCxnSpPr/>
            <p:nvPr/>
          </p:nvCxnSpPr>
          <p:spPr>
            <a:xfrm rot="10800000" flipH="1">
              <a:off y="1011485" x="1829465"/>
              <a:ext cy="0" cx="455163"/>
            </a:xfrm>
            <a:prstGeom prst="straightConnector1">
              <a:avLst/>
            </a:prstGeom>
            <a:noFill/>
            <a:ln w="25400" cap="flat">
              <a:solidFill>
                <a:srgbClr val="000000"/>
              </a:solidFill>
              <a:prstDash val="solid"/>
              <a:miter/>
              <a:headEnd w="med" len="med" type="none"/>
              <a:tailEnd w="lg" len="lg" type="triangle"/>
            </a:ln>
          </p:spPr>
        </p:cxnSp>
        <p:sp>
          <p:nvSpPr>
            <p:cNvPr id="161" name="Shape 161"/>
            <p:cNvSpPr/>
            <p:nvPr/>
          </p:nvSpPr>
          <p:spPr>
            <a:xfrm>
              <a:off y="615950" x="2299926"/>
              <a:ext cy="1200963" cx="2081019"/>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62" name="Shape 162"/>
            <p:cNvSpPr/>
            <p:nvPr/>
          </p:nvSpPr>
          <p:spPr>
            <a:xfrm>
              <a:off y="795895" x="2487453"/>
              <a:ext cy="841072" cx="1689351"/>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play</a:t>
              </a:r>
            </a:p>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mini-games</a:t>
              </a:r>
            </a:p>
          </p:txBody>
        </p:sp>
        <p:sp>
          <p:nvSpPr>
            <p:cNvPr id="163" name="Shape 163"/>
            <p:cNvSpPr/>
            <p:nvPr/>
          </p:nvSpPr>
          <p:spPr>
            <a:xfrm>
              <a:off y="1247029" x="3348439"/>
              <a:ext cy="1236726" cx="1450254"/>
            </a:xfrm>
            <a:custGeom>
              <a:pathLst>
                <a:path w="21147" extrusionOk="0" h="18339">
                  <a:moveTo>
                    <a:pt y="0" x="15586"/>
                  </a:moveTo>
                  <a:cubicBezTo>
                    <a:pt y="1250" x="19294"/>
                    <a:pt y="5009" x="21600"/>
                    <a:pt y="8946" x="21073"/>
                  </a:cubicBezTo>
                  <a:cubicBezTo>
                    <a:pt y="21144" x="19438"/>
                    <a:pt y="21600" x="2258"/>
                    <a:pt y="9505" x="0"/>
                  </a:cubicBezTo>
                </a:path>
              </a:pathLst>
            </a:custGeom>
            <a:noFill/>
            <a:ln w="25400" cap="flat">
              <a:solidFill>
                <a:srgbClr val="000000"/>
              </a:solidFill>
              <a:prstDash val="solid"/>
              <a:miter/>
              <a:headEnd w="med" len="med" type="none"/>
              <a:tailEnd w="med" len="med" type="none"/>
            </a:ln>
          </p:spPr>
          <p:txBody>
            <a:bodyPr bIns="35700" rIns="35700" lIns="35700" tIns="3570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cxnSp>
          <p:nvCxnSpPr>
            <p:cNvPr id="164" name="Shape 164"/>
            <p:cNvCxnSpPr/>
            <p:nvPr/>
          </p:nvCxnSpPr>
          <p:spPr>
            <a:xfrm rot="10800000" flipH="1">
              <a:off y="1011485" x="0"/>
              <a:ext cy="0" cx="455163"/>
            </a:xfrm>
            <a:prstGeom prst="straightConnector1">
              <a:avLst/>
            </a:prstGeom>
            <a:noFill/>
            <a:ln w="25400" cap="flat">
              <a:solidFill>
                <a:srgbClr val="000000"/>
              </a:solidFill>
              <a:prstDash val="solid"/>
              <a:miter/>
              <a:headEnd w="med" len="med" type="none"/>
              <a:tailEnd w="lg" len="lg" type="triangle"/>
            </a:ln>
          </p:spPr>
        </p:cxnSp>
      </p:grpSp>
      <p:grpSp>
        <p:nvGrpSpPr>
          <p:cNvPr id="165" name="Shape 165"/>
          <p:cNvGrpSpPr/>
          <p:nvPr/>
        </p:nvGrpSpPr>
        <p:grpSpPr>
          <a:xfrm>
            <a:off y="3614737" x="1201412"/>
            <a:ext cy="697890" cx="2460414"/>
            <a:chOff y="0" x="0"/>
            <a:chExt cy="992554" cx="3499255"/>
          </a:xfrm>
        </p:grpSpPr>
        <p:sp>
          <p:nvSpPr>
            <p:cNvPr id="166" name="Shape 166"/>
            <p:cNvSpPr/>
            <p:nvPr/>
          </p:nvSpPr>
          <p:spPr>
            <a:xfrm>
              <a:off y="0" x="0"/>
              <a:ext cy="908133" cx="2152497"/>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cxnSp>
          <p:nvCxnSpPr>
            <p:cNvPr id="167" name="Shape 167"/>
            <p:cNvCxnSpPr/>
            <p:nvPr/>
          </p:nvCxnSpPr>
          <p:spPr>
            <a:xfrm rot="10800000">
              <a:off y="617219" x="2152497"/>
              <a:ext cy="0" cx="1346757"/>
            </a:xfrm>
            <a:prstGeom prst="straightConnector1">
              <a:avLst/>
            </a:prstGeom>
            <a:noFill/>
            <a:ln w="25400" cap="flat">
              <a:solidFill>
                <a:srgbClr val="000000"/>
              </a:solidFill>
              <a:prstDash val="solid"/>
              <a:miter/>
              <a:headEnd w="med" len="med" type="none"/>
              <a:tailEnd w="lg" len="lg" type="triangle"/>
            </a:ln>
          </p:spPr>
        </p:cxnSp>
        <p:sp>
          <p:nvSpPr>
            <p:cNvPr id="168" name="Shape 168"/>
            <p:cNvSpPr/>
            <p:nvPr/>
          </p:nvSpPr>
          <p:spPr>
            <a:xfrm>
              <a:off y="64171" x="169559"/>
              <a:ext cy="779792" cx="1794224"/>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547" lang="en-US" i="0">
                  <a:solidFill>
                    <a:schemeClr val="dk1"/>
                  </a:solidFill>
                  <a:latin typeface="Arial"/>
                  <a:ea typeface="Arial"/>
                  <a:cs typeface="Arial"/>
                  <a:sym typeface="Arial"/>
                </a:rPr>
                <a:t>study</a:t>
              </a:r>
            </a:p>
            <a:p>
              <a:pPr algn="l" rtl="0" lvl="0" marR="0" indent="0" marL="0">
                <a:spcBef>
                  <a:spcPts val="0"/>
                </a:spcBef>
                <a:buSzPct val="25000"/>
                <a:buNone/>
              </a:pPr>
              <a:r>
                <a:rPr strike="noStrike" u="none" b="0" cap="none" baseline="0" sz="1547" lang="en-US" i="0">
                  <a:solidFill>
                    <a:schemeClr val="dk1"/>
                  </a:solidFill>
                  <a:latin typeface="Arial"/>
                  <a:ea typeface="Arial"/>
                  <a:cs typeface="Arial"/>
                  <a:sym typeface="Arial"/>
                </a:rPr>
                <a:t>(next section)</a:t>
              </a:r>
            </a:p>
          </p:txBody>
        </p:sp>
        <p:sp>
          <p:nvSpPr>
            <p:cNvPr id="169" name="Shape 169"/>
            <p:cNvSpPr/>
            <p:nvPr/>
          </p:nvSpPr>
          <p:spPr>
            <a:xfrm>
              <a:off y="612916" x="2521035"/>
              <a:ext cy="379637" cx="590474"/>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pass</a:t>
              </a:r>
            </a:p>
          </p:txBody>
        </p:sp>
      </p:grpSp>
      <p:grpSp>
        <p:nvGrpSpPr>
          <p:cNvPr id="170" name="Shape 170"/>
          <p:cNvGrpSpPr/>
          <p:nvPr/>
        </p:nvGrpSpPr>
        <p:grpSpPr>
          <a:xfrm>
            <a:off y="5423810" x="626641"/>
            <a:ext cy="1012105" cx="3173737"/>
            <a:chOff y="0" x="0"/>
            <a:chExt cy="1439437" cx="4513759"/>
          </a:xfrm>
        </p:grpSpPr>
        <p:cxnSp>
          <p:nvCxnSpPr>
            <p:cNvPr id="171" name="Shape 171"/>
            <p:cNvCxnSpPr/>
            <p:nvPr/>
          </p:nvCxnSpPr>
          <p:spPr>
            <a:xfrm flipH="1">
              <a:off y="0" x="684830"/>
              <a:ext cy="633543" cx="0"/>
            </a:xfrm>
            <a:prstGeom prst="straightConnector1">
              <a:avLst/>
            </a:prstGeom>
            <a:noFill/>
            <a:ln w="25400" cap="flat">
              <a:solidFill>
                <a:srgbClr val="000000"/>
              </a:solidFill>
              <a:prstDash val="solid"/>
              <a:miter/>
              <a:headEnd w="med" len="med" type="none"/>
              <a:tailEnd w="lg" len="lg" type="triangle"/>
            </a:ln>
          </p:spPr>
        </p:cxnSp>
        <p:sp>
          <p:nvSpPr>
            <p:cNvPr id="172" name="Shape 172"/>
            <p:cNvSpPr/>
            <p:nvPr/>
          </p:nvSpPr>
          <p:spPr>
            <a:xfrm>
              <a:off y="649000" x="0"/>
              <a:ext cy="790436" cx="1369661"/>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73" name="Shape 173"/>
            <p:cNvSpPr/>
            <p:nvPr/>
          </p:nvSpPr>
          <p:spPr>
            <a:xfrm>
              <a:off y="808302" x="68678"/>
              <a:ext cy="471833" cx="1194631"/>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day end</a:t>
              </a:r>
            </a:p>
          </p:txBody>
        </p:sp>
        <p:sp>
          <p:nvSpPr>
            <p:cNvPr id="174" name="Shape 174"/>
            <p:cNvSpPr/>
            <p:nvPr/>
          </p:nvSpPr>
          <p:spPr>
            <a:xfrm>
              <a:off y="649000" x="1836735"/>
              <a:ext cy="790436" cx="2677023"/>
            </a:xfrm>
            <a:prstGeom prst="rect">
              <a:avLst/>
            </a:prstGeom>
            <a:solidFill>
              <a:srgbClr val="F0F0F0">
                <a:alpha val="90980"/>
              </a:srgbClr>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75" name="Shape 175"/>
            <p:cNvSpPr/>
            <p:nvPr/>
          </p:nvSpPr>
          <p:spPr>
            <a:xfrm>
              <a:off y="813756" x="1940807"/>
              <a:ext cy="471833" cx="2423455"/>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schedule module</a:t>
              </a:r>
            </a:p>
          </p:txBody>
        </p:sp>
        <p:cxnSp>
          <p:nvCxnSpPr>
            <p:cNvPr id="176" name="Shape 176"/>
            <p:cNvCxnSpPr/>
            <p:nvPr/>
          </p:nvCxnSpPr>
          <p:spPr>
            <a:xfrm rot="10800000" flipH="1">
              <a:off y="1044219" x="1392230"/>
              <a:ext cy="0" cx="455165"/>
            </a:xfrm>
            <a:prstGeom prst="straightConnector1">
              <a:avLst/>
            </a:prstGeom>
            <a:noFill/>
            <a:ln w="25400" cap="flat">
              <a:solidFill>
                <a:srgbClr val="000000"/>
              </a:solidFill>
              <a:prstDash val="solid"/>
              <a:miter/>
              <a:headEnd w="med" len="med" type="none"/>
              <a:tailEnd w="lg" len="lg" type="triangle"/>
            </a:ln>
          </p:spPr>
        </p:cxnSp>
      </p:grpSp>
      <p:grpSp>
        <p:nvGrpSpPr>
          <p:cNvPr id="177" name="Shape 177"/>
          <p:cNvGrpSpPr/>
          <p:nvPr/>
        </p:nvGrpSpPr>
        <p:grpSpPr>
          <a:xfrm>
            <a:off y="1000603" x="4957410"/>
            <a:ext cy="901991" cx="2945306"/>
            <a:chOff y="682" x="0"/>
            <a:chExt cy="1282830" cx="4188877"/>
          </a:xfrm>
        </p:grpSpPr>
        <p:sp>
          <p:nvSpPr>
            <p:cNvPr id="178" name="Shape 178"/>
            <p:cNvSpPr/>
            <p:nvPr/>
          </p:nvSpPr>
          <p:spPr>
            <a:xfrm>
              <a:off y="82550" x="1880150"/>
              <a:ext cy="1200963" cx="2308726"/>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79" name="Shape 179"/>
            <p:cNvSpPr/>
            <p:nvPr/>
          </p:nvSpPr>
          <p:spPr>
            <a:xfrm>
              <a:off y="262494" x="1958266"/>
              <a:ext cy="841071" cx="2131636"/>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room (the</a:t>
              </a:r>
            </a:p>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main interface)</a:t>
              </a:r>
            </a:p>
          </p:txBody>
        </p:sp>
        <p:cxnSp>
          <p:nvCxnSpPr>
            <p:cNvPr id="180" name="Shape 180"/>
            <p:cNvCxnSpPr/>
            <p:nvPr/>
          </p:nvCxnSpPr>
          <p:spPr>
            <a:xfrm>
              <a:off y="478085" x="0"/>
              <a:ext cy="0" cx="1864853"/>
            </a:xfrm>
            <a:prstGeom prst="straightConnector1">
              <a:avLst/>
            </a:prstGeom>
            <a:noFill/>
            <a:ln w="25400" cap="flat">
              <a:solidFill>
                <a:srgbClr val="000000"/>
              </a:solidFill>
              <a:prstDash val="solid"/>
              <a:miter/>
              <a:headEnd w="med" len="med" type="none"/>
              <a:tailEnd w="lg" len="lg" type="triangle"/>
            </a:ln>
          </p:spPr>
        </p:cxnSp>
        <p:sp>
          <p:nvSpPr>
            <p:cNvPr id="181" name="Shape 181"/>
            <p:cNvSpPr/>
            <p:nvPr/>
          </p:nvSpPr>
          <p:spPr>
            <a:xfrm>
              <a:off y="682" x="246511"/>
              <a:ext cy="379637" cx="1333698"/>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stop playing</a:t>
              </a:r>
            </a:p>
          </p:txBody>
        </p:sp>
      </p:grpSp>
      <p:grpSp>
        <p:nvGrpSpPr>
          <p:cNvPr id="182" name="Shape 182"/>
          <p:cNvGrpSpPr/>
          <p:nvPr/>
        </p:nvGrpSpPr>
        <p:grpSpPr>
          <a:xfrm>
            <a:off y="1968967" x="4122711"/>
            <a:ext cy="2281483" cx="3521563"/>
            <a:chOff y="0" x="0"/>
            <a:chExt cy="3244774" cx="5008445"/>
          </a:xfrm>
        </p:grpSpPr>
        <p:sp>
          <p:nvSpPr>
            <p:cNvPr id="183" name="Shape 183"/>
            <p:cNvSpPr/>
            <p:nvPr/>
          </p:nvSpPr>
          <p:spPr>
            <a:xfrm>
              <a:off y="2336641" x="3434837"/>
              <a:ext cy="908133" cx="1573606"/>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84" name="Shape 184"/>
            <p:cNvSpPr/>
            <p:nvPr/>
          </p:nvSpPr>
          <p:spPr>
            <a:xfrm>
              <a:off y="2542457" x="3791873"/>
              <a:ext cy="471833" cx="834417"/>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study</a:t>
              </a:r>
            </a:p>
          </p:txBody>
        </p:sp>
        <p:sp>
          <p:nvSpPr>
            <p:cNvPr id="185" name="Shape 185"/>
            <p:cNvSpPr/>
            <p:nvPr/>
          </p:nvSpPr>
          <p:spPr>
            <a:xfrm>
              <a:off y="1216729" x="698016"/>
              <a:ext cy="656680" cx="2252469"/>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stop studying and</a:t>
              </a:r>
            </a:p>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do some other things</a:t>
              </a:r>
            </a:p>
          </p:txBody>
        </p:sp>
        <p:sp>
          <p:nvSpPr>
            <p:cNvPr id="186" name="Shape 186"/>
            <p:cNvSpPr/>
            <p:nvPr/>
          </p:nvSpPr>
          <p:spPr>
            <a:xfrm>
              <a:off y="0" x="0"/>
              <a:ext cy="2741401" cx="3373175"/>
            </a:xfrm>
            <a:custGeom>
              <a:pathLst>
                <a:path w="21419" extrusionOk="0" h="20360">
                  <a:moveTo>
                    <a:pt y="19621" x="21419"/>
                  </a:moveTo>
                  <a:cubicBezTo>
                    <a:pt y="21600" x="15397"/>
                    <a:pt y="19536" x="8932"/>
                    <a:pt y="14252" x="4605"/>
                  </a:cubicBezTo>
                  <a:cubicBezTo>
                    <a:pt y="10433" x="1477"/>
                    <a:pt y="5284" x="-181"/>
                    <a:pt y="0" x="16"/>
                  </a:cubicBezTo>
                </a:path>
              </a:pathLst>
            </a:custGeom>
            <a:noFill/>
            <a:ln w="25400" cap="flat">
              <a:solidFill>
                <a:srgbClr val="000000"/>
              </a:solidFill>
              <a:prstDash val="solid"/>
              <a:miter/>
              <a:headEnd w="med" len="med" type="none"/>
              <a:tailEnd w="med" len="med" type="none"/>
            </a:ln>
          </p:spPr>
          <p:txBody>
            <a:bodyPr bIns="35700" rIns="35700" lIns="35700" tIns="3570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grpSp>
      <p:grpSp>
        <p:nvGrpSpPr>
          <p:cNvPr id="187" name="Shape 187"/>
          <p:cNvGrpSpPr/>
          <p:nvPr/>
        </p:nvGrpSpPr>
        <p:grpSpPr>
          <a:xfrm>
            <a:off y="3629023" x="3610978"/>
            <a:ext cy="1400876" cx="3525321"/>
            <a:chOff y="0" x="0"/>
            <a:chExt cy="1992354" cx="5013789"/>
          </a:xfrm>
        </p:grpSpPr>
        <p:sp>
          <p:nvSpPr>
            <p:cNvPr id="188" name="Shape 188"/>
            <p:cNvSpPr/>
            <p:nvPr/>
          </p:nvSpPr>
          <p:spPr>
            <a:xfrm>
              <a:off y="931148" x="801849"/>
              <a:ext cy="620843" cx="4211940"/>
            </a:xfrm>
            <a:custGeom>
              <a:pathLst>
                <a:path w="21600" extrusionOk="0" h="21410">
                  <a:moveTo>
                    <a:pt y="1339" x="0"/>
                  </a:moveTo>
                  <a:cubicBezTo>
                    <a:pt y="8388" x="1589"/>
                    <a:pt y="13556" x="3231"/>
                    <a:pt y="16782" x="4902"/>
                  </a:cubicBezTo>
                  <a:cubicBezTo>
                    <a:pt y="20464" x="6809"/>
                    <a:pt y="21600" x="8744"/>
                    <a:pt y="21385" x="10680"/>
                  </a:cubicBezTo>
                  <a:cubicBezTo>
                    <a:pt y="21167" x="12644"/>
                    <a:pt y="19561" x="14605"/>
                    <a:pt y="15678" x="16540"/>
                  </a:cubicBezTo>
                  <a:cubicBezTo>
                    <a:pt y="12224" x="18261"/>
                    <a:pt y="6980" x="19954"/>
                    <a:pt y="0" x="21600"/>
                  </a:cubicBezTo>
                </a:path>
              </a:pathLst>
            </a:custGeom>
            <a:noFill/>
            <a:ln w="25400" cap="flat">
              <a:solidFill>
                <a:srgbClr val="000000"/>
              </a:solidFill>
              <a:prstDash val="solid"/>
              <a:miter/>
              <a:headEnd w="med" len="med" type="none"/>
              <a:tailEnd w="med" len="med" type="none"/>
            </a:ln>
          </p:spPr>
          <p:txBody>
            <a:bodyPr bIns="35700" rIns="35700" lIns="35700" tIns="3570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189" name="Shape 189"/>
            <p:cNvSpPr/>
            <p:nvPr/>
          </p:nvSpPr>
          <p:spPr>
            <a:xfrm>
              <a:off y="1612716" x="2644125"/>
              <a:ext cy="379637" cx="398970"/>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fall</a:t>
              </a:r>
            </a:p>
          </p:txBody>
        </p:sp>
        <p:sp>
          <p:nvSpPr>
            <p:cNvPr id="190" name="Shape 190"/>
            <p:cNvSpPr/>
            <p:nvPr/>
          </p:nvSpPr>
          <p:spPr>
            <a:xfrm>
              <a:off y="631875" x="2279659"/>
              <a:ext cy="656680" cx="962087"/>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keep</a:t>
              </a:r>
            </a:p>
            <a:p>
              <a:pPr algn="l" rtl="0" lvl="0" marR="0" indent="0" marL="0">
                <a:spcBef>
                  <a:spcPts val="0"/>
                </a:spcBef>
                <a:buSzPct val="25000"/>
                <a:buNone/>
              </a:pPr>
              <a:r>
                <a:rPr strike="noStrike" u="none" b="0" cap="none" baseline="0" sz="1266" lang="en-US" i="0">
                  <a:solidFill>
                    <a:schemeClr val="dk1"/>
                  </a:solidFill>
                  <a:latin typeface="Arial"/>
                  <a:ea typeface="Arial"/>
                  <a:cs typeface="Arial"/>
                  <a:sym typeface="Arial"/>
                </a:rPr>
                <a:t>studying</a:t>
              </a:r>
            </a:p>
          </p:txBody>
        </p:sp>
        <p:sp>
          <p:nvSpPr>
            <p:cNvPr id="191" name="Shape 191"/>
            <p:cNvSpPr/>
            <p:nvPr/>
          </p:nvSpPr>
          <p:spPr>
            <a:xfrm>
              <a:off y="0" x="0"/>
              <a:ext cy="908133" cx="1573606"/>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cxnSp>
          <p:nvCxnSpPr>
            <p:cNvPr id="192" name="Shape 192"/>
            <p:cNvCxnSpPr/>
            <p:nvPr/>
          </p:nvCxnSpPr>
          <p:spPr>
            <a:xfrm rot="10800000">
              <a:off y="640080" x="1570377"/>
              <a:ext cy="0" cx="2523174"/>
            </a:xfrm>
            <a:prstGeom prst="straightConnector1">
              <a:avLst/>
            </a:prstGeom>
            <a:noFill/>
            <a:ln w="38100" cap="flat">
              <a:solidFill>
                <a:srgbClr val="000000"/>
              </a:solidFill>
              <a:prstDash val="dashDot"/>
              <a:miter/>
              <a:headEnd w="med" len="med" type="none"/>
              <a:tailEnd w="lg" len="lg" type="triangle"/>
            </a:ln>
          </p:spPr>
        </p:cxnSp>
        <p:sp>
          <p:nvSpPr>
            <p:cNvPr id="193" name="Shape 193"/>
            <p:cNvSpPr/>
            <p:nvPr/>
          </p:nvSpPr>
          <p:spPr>
            <a:xfrm>
              <a:off y="197831" x="442964"/>
              <a:ext cy="471833" cx="665711"/>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quiz</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5"/>
                                        </p:tgtEl>
                                        <p:attrNameLst>
                                          <p:attrName>style.visibility</p:attrName>
                                        </p:attrNameLst>
                                      </p:cBhvr>
                                      <p:to>
                                        <p:strVal val="visible"/>
                                      </p:to>
                                    </p:set>
                                    <p:animEffect transition="in" filter="fade">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7"/>
                                        </p:tgtEl>
                                        <p:attrNameLst>
                                          <p:attrName>style.visibility</p:attrName>
                                        </p:attrNameLst>
                                      </p:cBhvr>
                                      <p:to>
                                        <p:strVal val="visible"/>
                                      </p:to>
                                    </p:set>
                                    <p:animEffect transition="in" filter="fade">
                                      <p:cBhvr>
                                        <p:cTn dur="1"/>
                                        <p:tgtEl>
                                          <p:spTgt spid="17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0"/>
                                        </p:tgtEl>
                                        <p:attrNameLst>
                                          <p:attrName>style.visibility</p:attrName>
                                        </p:attrNameLst>
                                      </p:cBhvr>
                                      <p:to>
                                        <p:strVal val="visible"/>
                                      </p:to>
                                    </p:set>
                                    <p:animEffect transition="in" filter="fade">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2"/>
                                        </p:tgtEl>
                                        <p:attrNameLst>
                                          <p:attrName>style.visibility</p:attrName>
                                        </p:attrNameLst>
                                      </p:cBhvr>
                                      <p:to>
                                        <p:strVal val="visible"/>
                                      </p:to>
                                    </p:set>
                                    <p:animEffect transition="in" filter="fade">
                                      <p:cBhvr>
                                        <p:cTn dur="1"/>
                                        <p:tgtEl>
                                          <p:spTgt spid="18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7"/>
                                        </p:tgtEl>
                                        <p:attrNameLst>
                                          <p:attrName>style.visibility</p:attrName>
                                        </p:attrNameLst>
                                      </p:cBhvr>
                                      <p:to>
                                        <p:strVal val="visible"/>
                                      </p:to>
                                    </p:set>
                                    <p:animEffect transition="in" filter="fade">
                                      <p:cBhvr>
                                        <p:cTn dur="1"/>
                                        <p:tgtEl>
                                          <p:spTgt spid="18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5"/>
                                        </p:tgtEl>
                                        <p:attrNameLst>
                                          <p:attrName>style.visibility</p:attrName>
                                        </p:attrNameLst>
                                      </p:cBhvr>
                                      <p:to>
                                        <p:strVal val="visible"/>
                                      </p:to>
                                    </p:set>
                                    <p:animEffect transition="in" filter="fade">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0"/>
                                        </p:tgtEl>
                                        <p:attrNameLst>
                                          <p:attrName>style.visibility</p:attrName>
                                        </p:attrNameLst>
                                      </p:cBhvr>
                                      <p:to>
                                        <p:strVal val="visible"/>
                                      </p:to>
                                    </p:set>
                                    <p:animEffect transition="in" filter="fade">
                                      <p:cBhvr>
                                        <p:cTn dur="1"/>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p:nvPr/>
        </p:nvSpPr>
        <p:spPr>
          <a:xfrm>
            <a:off y="124956" x="208189"/>
            <a:ext cy="375167" cx="3292568"/>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969" lang="en-US" i="0">
                <a:solidFill>
                  <a:schemeClr val="lt1"/>
                </a:solidFill>
                <a:latin typeface="Helvetica Neue"/>
                <a:ea typeface="Helvetica Neue"/>
                <a:cs typeface="Helvetica Neue"/>
                <a:sym typeface="Helvetica Neue"/>
              </a:rPr>
              <a:t>Storyboard &amp; Game Process</a:t>
            </a:r>
          </a:p>
        </p:txBody>
      </p:sp>
      <p:cxnSp>
        <p:nvCxnSpPr>
          <p:cNvPr id="199" name="Shape 199"/>
          <p:cNvCxnSpPr/>
          <p:nvPr/>
        </p:nvCxnSpPr>
        <p:spPr>
          <a:xfrm rot="10800000" flipH="1">
            <a:off y="1250874" x="215987"/>
            <a:ext cy="0" cx="1062745"/>
          </a:xfrm>
          <a:prstGeom prst="straightConnector1">
            <a:avLst/>
          </a:prstGeom>
          <a:noFill/>
          <a:ln>
            <a:noFill/>
          </a:ln>
        </p:spPr>
      </p:cxnSp>
      <p:grpSp>
        <p:nvGrpSpPr>
          <p:cNvPr id="200" name="Shape 200"/>
          <p:cNvGrpSpPr/>
          <p:nvPr/>
        </p:nvGrpSpPr>
        <p:grpSpPr>
          <a:xfrm>
            <a:off y="972987" x="1278730"/>
            <a:ext cy="555777" cx="1475916"/>
            <a:chOff y="0" x="0"/>
            <a:chExt cy="790435" cx="2099079"/>
          </a:xfrm>
        </p:grpSpPr>
        <p:sp>
          <p:nvSpPr>
            <p:cNvPr id="201" name="Shape 201"/>
            <p:cNvSpPr/>
            <p:nvPr/>
          </p:nvSpPr>
          <p:spPr>
            <a:xfrm>
              <a:off y="0" x="0"/>
              <a:ext cy="790435" cx="2099079"/>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02" name="Shape 202"/>
            <p:cNvSpPr/>
            <p:nvPr/>
          </p:nvSpPr>
          <p:spPr>
            <a:xfrm>
              <a:off y="159301" x="162418"/>
              <a:ext cy="471831" cx="1739506"/>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suggestions</a:t>
              </a:r>
            </a:p>
          </p:txBody>
        </p:sp>
      </p:grpSp>
      <p:grpSp>
        <p:nvGrpSpPr>
          <p:cNvPr id="203" name="Shape 203"/>
          <p:cNvGrpSpPr/>
          <p:nvPr/>
        </p:nvGrpSpPr>
        <p:grpSpPr>
          <a:xfrm>
            <a:off y="1585198" x="772575"/>
            <a:ext cy="2079589" cx="7359737"/>
            <a:chOff y="0" x="0"/>
            <a:chExt cy="2957637" cx="10467181"/>
          </a:xfrm>
        </p:grpSpPr>
        <p:sp>
          <p:nvSpPr>
            <p:cNvPr id="204" name="Shape 204"/>
            <p:cNvSpPr/>
            <p:nvPr/>
          </p:nvSpPr>
          <p:spPr>
            <a:xfrm>
              <a:off y="572020" x="0"/>
              <a:ext cy="2385616" cx="10467181"/>
            </a:xfrm>
            <a:prstGeom prst="rect">
              <a:avLst/>
            </a:prstGeom>
            <a:solidFill>
              <a:srgbClr val="F0F0F0"/>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05" name="Shape 205"/>
            <p:cNvSpPr/>
            <p:nvPr/>
          </p:nvSpPr>
          <p:spPr>
            <a:xfrm>
              <a:off y="602537" x="17067"/>
              <a:ext cy="471833" cx="1331420"/>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schedule</a:t>
              </a:r>
            </a:p>
          </p:txBody>
        </p:sp>
        <p:cxnSp>
          <p:nvCxnSpPr>
            <p:cNvPr id="206" name="Shape 206"/>
            <p:cNvCxnSpPr/>
            <p:nvPr/>
          </p:nvCxnSpPr>
          <p:spPr>
            <a:xfrm>
              <a:off y="0" x="1719421"/>
              <a:ext cy="533400" cx="0"/>
            </a:xfrm>
            <a:prstGeom prst="straightConnector1">
              <a:avLst/>
            </a:prstGeom>
            <a:noFill/>
            <a:ln w="25400" cap="flat">
              <a:solidFill>
                <a:srgbClr val="000000"/>
              </a:solidFill>
              <a:prstDash val="solid"/>
              <a:miter/>
              <a:headEnd w="med" len="med" type="none"/>
              <a:tailEnd w="lg" len="lg" type="triangle"/>
            </a:ln>
          </p:spPr>
        </p:cxnSp>
      </p:grpSp>
      <p:grpSp>
        <p:nvGrpSpPr>
          <p:cNvPr id="207" name="Shape 207"/>
          <p:cNvGrpSpPr/>
          <p:nvPr/>
        </p:nvGrpSpPr>
        <p:grpSpPr>
          <a:xfrm>
            <a:off y="2848653" x="5445210"/>
            <a:ext cy="3270010" cx="2682479"/>
            <a:chOff y="0" x="0"/>
            <a:chExt cy="4650681" cx="3815080"/>
          </a:xfrm>
        </p:grpSpPr>
        <p:sp>
          <p:nvSpPr>
            <p:cNvPr id="208" name="Shape 208"/>
            <p:cNvSpPr/>
            <p:nvPr/>
          </p:nvSpPr>
          <p:spPr>
            <a:xfrm>
              <a:off y="0" x="2455027"/>
              <a:ext cy="2209799" cx="781444"/>
            </a:xfrm>
            <a:custGeom>
              <a:pathLst>
                <a:path w="20829" extrusionOk="0" h="21600">
                  <a:moveTo>
                    <a:pt y="0" x="0"/>
                  </a:moveTo>
                  <a:cubicBezTo>
                    <a:pt y="1958" x="4901"/>
                    <a:pt y="4154" x="9043"/>
                    <a:pt y="6527" x="12307"/>
                  </a:cubicBezTo>
                  <a:cubicBezTo>
                    <a:pt y="11187" x="18718"/>
                    <a:pt y="16392" x="21600"/>
                    <a:pt y="21600" x="20652"/>
                  </a:cubicBezTo>
                </a:path>
              </a:pathLst>
            </a:custGeom>
            <a:noFill/>
            <a:ln w="25400" cap="flat">
              <a:solidFill>
                <a:srgbClr val="000000"/>
              </a:solidFill>
              <a:prstDash val="solid"/>
              <a:miter/>
              <a:headEnd w="med" len="med" type="none"/>
              <a:tailEnd w="med" len="med" type="none"/>
            </a:ln>
          </p:spPr>
          <p:txBody>
            <a:bodyPr bIns="35700" rIns="35700" lIns="35700" tIns="3570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09" name="Shape 209"/>
            <p:cNvSpPr/>
            <p:nvPr/>
          </p:nvSpPr>
          <p:spPr>
            <a:xfrm>
              <a:off y="2265065" x="0"/>
              <a:ext cy="2385616" cx="3815080"/>
            </a:xfrm>
            <a:prstGeom prst="rect">
              <a:avLst/>
            </a:prstGeom>
            <a:solidFill>
              <a:srgbClr val="F0F0F0"/>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10" name="Shape 210"/>
            <p:cNvSpPr/>
            <p:nvPr/>
          </p:nvSpPr>
          <p:spPr>
            <a:xfrm>
              <a:off y="2336983" x="57967"/>
              <a:ext cy="471833" cx="2982012"/>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real life tasks module</a:t>
              </a:r>
            </a:p>
          </p:txBody>
        </p:sp>
      </p:grpSp>
      <p:grpSp>
        <p:nvGrpSpPr>
          <p:cNvPr id="211" name="Shape 211"/>
          <p:cNvGrpSpPr/>
          <p:nvPr/>
        </p:nvGrpSpPr>
        <p:grpSpPr>
          <a:xfrm>
            <a:off y="4949573" x="3807403"/>
            <a:ext cy="660797" cx="1590181"/>
            <a:chOff y="0" x="0"/>
            <a:chExt cy="939799" cx="2261591"/>
          </a:xfrm>
        </p:grpSpPr>
        <p:cxnSp>
          <p:nvCxnSpPr>
            <p:cNvPr id="212" name="Shape 212"/>
            <p:cNvCxnSpPr/>
            <p:nvPr/>
          </p:nvCxnSpPr>
          <p:spPr>
            <a:xfrm flipH="1">
              <a:off y="469900" x="1410887"/>
              <a:ext cy="0" cx="850703"/>
            </a:xfrm>
            <a:prstGeom prst="straightConnector1">
              <a:avLst/>
            </a:prstGeom>
            <a:noFill/>
            <a:ln w="25400" cap="flat">
              <a:solidFill>
                <a:srgbClr val="000000"/>
              </a:solidFill>
              <a:prstDash val="solid"/>
              <a:miter/>
              <a:headEnd w="med" len="med" type="none"/>
              <a:tailEnd w="lg" len="lg" type="triangle"/>
            </a:ln>
          </p:spPr>
        </p:cxnSp>
        <p:sp>
          <p:nvSpPr>
            <p:cNvPr id="213" name="Shape 213"/>
            <p:cNvSpPr/>
            <p:nvPr/>
          </p:nvSpPr>
          <p:spPr>
            <a:xfrm>
              <a:off y="0" x="0"/>
              <a:ext cy="939799" cx="1343151"/>
            </a:xfrm>
            <a:prstGeom prst="rect">
              <a:avLst/>
            </a:prstGeom>
            <a:solidFill>
              <a:srgbClr val="DCDEE0"/>
            </a:solidFill>
            <a:ln>
              <a:noFill/>
            </a:ln>
          </p:spPr>
          <p:txBody>
            <a:bodyPr bIns="0" rIns="0" lIns="0" tIns="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day 2</a:t>
              </a:r>
            </a:p>
          </p:txBody>
        </p:sp>
      </p:grpSp>
      <p:grpSp>
        <p:nvGrpSpPr>
          <p:cNvPr id="214" name="Shape 214"/>
          <p:cNvGrpSpPr/>
          <p:nvPr/>
        </p:nvGrpSpPr>
        <p:grpSpPr>
          <a:xfrm>
            <a:off y="2414880" x="1582341"/>
            <a:ext cy="871441" cx="5572592"/>
            <a:chOff y="-1904" x="0"/>
            <a:chExt cy="1239381" cx="7925464"/>
          </a:xfrm>
        </p:grpSpPr>
        <p:sp>
          <p:nvSpPr>
            <p:cNvPr id="215" name="Shape 215"/>
            <p:cNvSpPr/>
            <p:nvPr/>
          </p:nvSpPr>
          <p:spPr>
            <a:xfrm>
              <a:off y="208032" x="5826385"/>
              <a:ext cy="790435" cx="2099079"/>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16" name="Shape 216"/>
            <p:cNvSpPr/>
            <p:nvPr/>
          </p:nvSpPr>
          <p:spPr>
            <a:xfrm>
              <a:off y="367333" x="6065003"/>
              <a:ext cy="471833" cx="1570801"/>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scheduling</a:t>
              </a:r>
            </a:p>
          </p:txBody>
        </p:sp>
        <p:sp>
          <p:nvSpPr>
            <p:cNvPr id="217" name="Shape 217"/>
            <p:cNvSpPr/>
            <p:nvPr/>
          </p:nvSpPr>
          <p:spPr>
            <a:xfrm>
              <a:off y="241776" x="0"/>
              <a:ext cy="790436" cx="2099079"/>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18" name="Shape 218"/>
            <p:cNvSpPr/>
            <p:nvPr/>
          </p:nvSpPr>
          <p:spPr>
            <a:xfrm>
              <a:off y="401078" x="170952"/>
              <a:ext cy="471833" cx="1723549"/>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show dialog</a:t>
              </a:r>
            </a:p>
          </p:txBody>
        </p:sp>
        <p:sp>
          <p:nvSpPr>
            <p:cNvPr id="219" name="Shape 219"/>
            <p:cNvSpPr/>
            <p:nvPr/>
          </p:nvSpPr>
          <p:spPr>
            <a:xfrm>
              <a:off y="36513" x="2922222"/>
              <a:ext cy="1200963" cx="2081019"/>
            </a:xfrm>
            <a:prstGeom prst="rect">
              <a:avLst/>
            </a:prstGeom>
            <a:solidFill>
              <a:srgbClr val="B3E7DD"/>
            </a:solidFill>
            <a:ln>
              <a:noFill/>
            </a:ln>
          </p:spPr>
          <p:txBody>
            <a:bodyPr bIns="0" rIns="0" lIns="0" tIns="0" anchor="ctr" anchorCtr="0">
              <a:noAutofit/>
            </a:bodyPr>
            <a:lstStyle/>
            <a:p>
              <a:pPr algn="l" rtl="0" lvl="0" marR="0" indent="0" marL="0">
                <a:spcBef>
                  <a:spcPts val="0"/>
                </a:spcBef>
                <a:buNone/>
              </a:pPr>
              <a:r>
                <a:t/>
              </a:r>
              <a:endParaRPr strike="noStrike" u="none" b="0" cap="none" baseline="0" sz="1687" i="0">
                <a:solidFill>
                  <a:schemeClr val="dk1"/>
                </a:solidFill>
                <a:latin typeface="Arial"/>
                <a:ea typeface="Arial"/>
                <a:cs typeface="Arial"/>
                <a:sym typeface="Arial"/>
              </a:endParaRPr>
            </a:p>
          </p:txBody>
        </p:sp>
        <p:sp>
          <p:nvSpPr>
            <p:cNvPr id="220" name="Shape 220"/>
            <p:cNvSpPr/>
            <p:nvPr/>
          </p:nvSpPr>
          <p:spPr>
            <a:xfrm>
              <a:off y="-1904" x="3016174"/>
              <a:ext cy="1210313" cx="1805623"/>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tutorial:</a:t>
              </a:r>
            </a:p>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show how to</a:t>
              </a:r>
            </a:p>
            <a:p>
              <a:pPr algn="l" rtl="0" lvl="0" marR="0" indent="0" marL="0">
                <a:spcBef>
                  <a:spcPts val="0"/>
                </a:spcBef>
                <a:buSzPct val="25000"/>
                <a:buNone/>
              </a:pPr>
              <a:r>
                <a:rPr strike="noStrike" u="none" b="0" cap="none" baseline="0" sz="1687" lang="en-US" i="0">
                  <a:solidFill>
                    <a:schemeClr val="dk1"/>
                  </a:solidFill>
                  <a:latin typeface="Arial"/>
                  <a:ea typeface="Arial"/>
                  <a:cs typeface="Arial"/>
                  <a:sym typeface="Arial"/>
                </a:rPr>
                <a:t>scheduling</a:t>
              </a:r>
            </a:p>
          </p:txBody>
        </p:sp>
        <p:cxnSp>
          <p:nvCxnSpPr>
            <p:cNvPr id="221" name="Shape 221"/>
            <p:cNvCxnSpPr/>
            <p:nvPr/>
          </p:nvCxnSpPr>
          <p:spPr>
            <a:xfrm rot="10800000" flipH="1">
              <a:off y="636994" x="2142258"/>
              <a:ext cy="0" cx="735985"/>
            </a:xfrm>
            <a:prstGeom prst="straightConnector1">
              <a:avLst/>
            </a:prstGeom>
            <a:noFill/>
            <a:ln w="25400" cap="flat">
              <a:solidFill>
                <a:srgbClr val="000000"/>
              </a:solidFill>
              <a:prstDash val="solid"/>
              <a:miter/>
              <a:headEnd w="med" len="med" type="none"/>
              <a:tailEnd w="lg" len="lg" type="triangle"/>
            </a:ln>
          </p:spPr>
        </p:cxnSp>
        <p:cxnSp>
          <p:nvCxnSpPr>
            <p:cNvPr id="222" name="Shape 222"/>
            <p:cNvCxnSpPr/>
            <p:nvPr/>
          </p:nvCxnSpPr>
          <p:spPr>
            <a:xfrm rot="10800000" flipH="1">
              <a:off y="636994" x="5046821"/>
              <a:ext cy="0" cx="735985"/>
            </a:xfrm>
            <a:prstGeom prst="straightConnector1">
              <a:avLst/>
            </a:prstGeom>
            <a:noFill/>
            <a:ln w="25400" cap="flat">
              <a:solidFill>
                <a:srgbClr val="000000"/>
              </a:solidFill>
              <a:prstDash val="solid"/>
              <a:miter/>
              <a:headEnd w="med" len="med" type="none"/>
              <a:tailEnd w="lg" len="lg" type="triangle"/>
            </a:ln>
          </p:spPr>
        </p:cxn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gtEl>
                                        <p:attrNameLst>
                                          <p:attrName>style.visibility</p:attrName>
                                        </p:attrNameLst>
                                      </p:cBhvr>
                                      <p:to>
                                        <p:strVal val="visible"/>
                                      </p:to>
                                    </p:set>
                                    <p:animEffect transition="in" filter="fade">
                                      <p:cBhvr>
                                        <p:cTn dur="1"/>
                                        <p:tgtEl>
                                          <p:spTgt spid="20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3"/>
                                        </p:tgtEl>
                                        <p:attrNameLst>
                                          <p:attrName>style.visibility</p:attrName>
                                        </p:attrNameLst>
                                      </p:cBhvr>
                                      <p:to>
                                        <p:strVal val="visible"/>
                                      </p:to>
                                    </p:set>
                                    <p:animEffect transition="in" filter="fade">
                                      <p:cBhvr>
                                        <p:cTn dur="1"/>
                                        <p:tgtEl>
                                          <p:spTgt spid="20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4"/>
                                        </p:tgtEl>
                                        <p:attrNameLst>
                                          <p:attrName>style.visibility</p:attrName>
                                        </p:attrNameLst>
                                      </p:cBhvr>
                                      <p:to>
                                        <p:strVal val="visible"/>
                                      </p:to>
                                    </p:set>
                                    <p:animEffect transition="in" filter="fade">
                                      <p:cBhvr>
                                        <p:cTn dur="1"/>
                                        <p:tgtEl>
                                          <p:spTgt spid="21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7"/>
                                        </p:tgtEl>
                                        <p:attrNameLst>
                                          <p:attrName>style.visibility</p:attrName>
                                        </p:attrNameLst>
                                      </p:cBhvr>
                                      <p:to>
                                        <p:strVal val="visible"/>
                                      </p:to>
                                    </p:set>
                                    <p:animEffect transition="in" filter="fade">
                                      <p:cBhvr>
                                        <p:cTn dur="1"/>
                                        <p:tgtEl>
                                          <p:spTgt spid="20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1"/>
                                        </p:tgtEl>
                                        <p:attrNameLst>
                                          <p:attrName>style.visibility</p:attrName>
                                        </p:attrNameLst>
                                      </p:cBhvr>
                                      <p:to>
                                        <p:strVal val="visible"/>
                                      </p:to>
                                    </p:set>
                                    <p:animEffect transition="in" filter="fade">
                                      <p:cBhvr>
                                        <p:cTn dur="1"/>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Assessment</a:t>
            </a:r>
          </a:p>
        </p:txBody>
      </p:sp>
      <p:sp>
        <p:nvSpPr>
          <p:cNvPr id="228" name="Shape 228"/>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After each day’s play session, the game asks the players to update a schedule of their real-life tasks and give them feedback how efficiently they have done</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At the very end of the game, the player find out how the character do in the game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type="title"/>
          </p:nvPr>
        </p:nvSpPr>
        <p:spPr>
          <a:xfrm>
            <a:off y="469615" x="914400"/>
            <a:ext cy="1154100"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Paper prototype</a:t>
            </a:r>
          </a:p>
        </p:txBody>
      </p:sp>
      <p:sp>
        <p:nvSpPr>
          <p:cNvPr id="234" name="Shape 234">
            <a:hlinkClick r:id="rId4"/>
          </p:cNvPr>
          <p:cNvSpPr/>
          <p:nvPr/>
        </p:nvSpPr>
        <p:spPr>
          <a:xfrm>
            <a:off y="2037050" x="1879350"/>
            <a:ext cy="4038974" cx="5385299"/>
          </a:xfrm>
          <a:prstGeom prst="rect">
            <a:avLst/>
          </a:prstGeom>
          <a:blipFill>
            <a:blip r:embed="rId5">
              <a:alphaModFix/>
            </a:blip>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y="0" x="0"/>
          <a:ext cy="0" cx="0"/>
          <a:chOff y="0" x="0"/>
          <a:chExt cy="0" cx="0"/>
        </a:xfrm>
      </p:grpSpPr>
      <p:sp>
        <p:nvSpPr>
          <p:cNvPr id="240" name="Shape 240"/>
          <p:cNvSpPr txBox="1"/>
          <p:nvPr>
            <p:ph type="title"/>
          </p:nvPr>
        </p:nvSpPr>
        <p:spPr>
          <a:xfrm>
            <a:off y="274637" x="457200"/>
            <a:ext cy="1143200" cx="8229600"/>
          </a:xfrm>
          <a:prstGeom prst="rect">
            <a:avLst/>
          </a:prstGeom>
          <a:noFill/>
          <a:ln>
            <a:noFill/>
          </a:ln>
        </p:spPr>
        <p:txBody>
          <a:bodyPr bIns="91425" rIns="91425" lIns="91425" tIns="91425"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Stamina and Time</a:t>
            </a:r>
          </a:p>
        </p:txBody>
      </p:sp>
      <p:pic>
        <p:nvPicPr>
          <p:cNvPr id="241" name="Shape 241"/>
          <p:cNvPicPr preferRelativeResize="0"/>
          <p:nvPr/>
        </p:nvPicPr>
        <p:blipFill rotWithShape="1">
          <a:blip r:embed="rId3">
            <a:alphaModFix/>
          </a:blip>
          <a:srcRect t="0" b="0" r="0" l="0"/>
          <a:stretch/>
        </p:blipFill>
        <p:spPr>
          <a:xfrm>
            <a:off y="1600200" x="1103124"/>
            <a:ext cy="4967600" cx="6623457"/>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ph type="title"/>
          </p:nvPr>
        </p:nvSpPr>
        <p:spPr>
          <a:xfrm>
            <a:off y="274637" x="457200"/>
            <a:ext cy="1143200" cx="8229600"/>
          </a:xfrm>
          <a:prstGeom prst="rect">
            <a:avLst/>
          </a:prstGeom>
          <a:noFill/>
          <a:ln>
            <a:noFill/>
          </a:ln>
        </p:spPr>
        <p:txBody>
          <a:bodyPr bIns="91425" rIns="91425" lIns="91425" tIns="91425"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Scheduler</a:t>
            </a:r>
          </a:p>
        </p:txBody>
      </p:sp>
      <p:pic>
        <p:nvPicPr>
          <p:cNvPr id="247" name="Shape 247"/>
          <p:cNvPicPr preferRelativeResize="0"/>
          <p:nvPr/>
        </p:nvPicPr>
        <p:blipFill rotWithShape="1">
          <a:blip r:embed="rId3">
            <a:alphaModFix/>
          </a:blip>
          <a:srcRect t="0" b="0" r="0" l="0"/>
          <a:stretch/>
        </p:blipFill>
        <p:spPr>
          <a:xfrm>
            <a:off y="2033166" x="1688150"/>
            <a:ext cy="4057098" cx="540945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y="0" x="0"/>
          <a:ext cy="0" cx="0"/>
          <a:chOff y="0" x="0"/>
          <a:chExt cy="0" cx="0"/>
        </a:xfrm>
      </p:grpSpPr>
      <p:sp>
        <p:nvSpPr>
          <p:cNvPr id="252" name="Shape 252"/>
          <p:cNvSpPr txBox="1"/>
          <p:nvPr>
            <p:ph type="title"/>
          </p:nvPr>
        </p:nvSpPr>
        <p:spPr>
          <a:xfrm>
            <a:off y="274637" x="457200"/>
            <a:ext cy="1143200" cx="8229600"/>
          </a:xfrm>
          <a:prstGeom prst="rect">
            <a:avLst/>
          </a:prstGeom>
          <a:noFill/>
          <a:ln>
            <a:noFill/>
          </a:ln>
        </p:spPr>
        <p:txBody>
          <a:bodyPr bIns="91425" rIns="91425" lIns="91425" tIns="91425"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Room Interface</a:t>
            </a:r>
          </a:p>
        </p:txBody>
      </p:sp>
      <p:pic>
        <p:nvPicPr>
          <p:cNvPr id="253" name="Shape 253"/>
          <p:cNvPicPr preferRelativeResize="0"/>
          <p:nvPr/>
        </p:nvPicPr>
        <p:blipFill rotWithShape="1">
          <a:blip r:embed="rId3">
            <a:alphaModFix/>
          </a:blip>
          <a:srcRect t="0" b="0" r="0" l="0"/>
          <a:stretch/>
        </p:blipFill>
        <p:spPr>
          <a:xfrm>
            <a:off y="1876067" x="1746500"/>
            <a:ext cy="4306465" cx="574195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Study</a:t>
            </a:r>
          </a:p>
        </p:txBody>
      </p:sp>
      <p:sp>
        <p:nvSpPr>
          <p:cNvPr id="259" name="Shape 259"/>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Simple readings about procrastination</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 Each page takes one  “Study” action</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Quizzes every few pages to make sure the reading is done</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
        <p:nvSpPr>
          <p:cNvPr id="260" name="Shape 260"/>
          <p:cNvSpPr/>
          <p:nvPr/>
        </p:nvSpPr>
        <p:spPr>
          <a:xfrm>
            <a:off y="3105834" x="2286000"/>
            <a:ext cy="646331" cx="4572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Arial"/>
                <a:ea typeface="Arial"/>
                <a:cs typeface="Arial"/>
                <a:sym typeface="Arial"/>
              </a:rPr>
              <a:t> </a:t>
            </a:r>
            <a:br>
              <a:rPr strike="noStrike" u="none" b="0" cap="none" baseline="0" sz="1800" lang="en-US" i="0">
                <a:solidFill>
                  <a:schemeClr val="lt1"/>
                </a:solidFill>
                <a:latin typeface="Arial"/>
                <a:ea typeface="Arial"/>
                <a:cs typeface="Arial"/>
                <a:sym typeface="Arial"/>
              </a:rPr>
            </a:b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y="0" x="0"/>
          <a:ext cy="0" cx="0"/>
          <a:chOff y="0" x="0"/>
          <a:chExt cy="0" cx="0"/>
        </a:xfrm>
      </p:grpSpPr>
      <p:sp>
        <p:nvSpPr>
          <p:cNvPr id="265" name="Shape 265"/>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Games</a:t>
            </a:r>
          </a:p>
        </p:txBody>
      </p:sp>
      <p:sp>
        <p:nvSpPr>
          <p:cNvPr id="266" name="Shape 266"/>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 Simple mazes and reflex games</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Played one after another until the player chooses to stop, using time for each one</a:t>
            </a:r>
          </a:p>
          <a:p>
            <a:pPr algn="l" rtl="0" lvl="0" marR="0" indent="-7619" marL="4572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
        <p:nvSpPr>
          <p:cNvPr id="267" name="Shape 267"/>
          <p:cNvSpPr/>
          <p:nvPr/>
        </p:nvSpPr>
        <p:spPr>
          <a:xfrm>
            <a:off y="3105834" x="2286000"/>
            <a:ext cy="646331" cx="4572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Arial"/>
                <a:ea typeface="Arial"/>
                <a:cs typeface="Arial"/>
                <a:sym typeface="Arial"/>
              </a:rPr>
              <a:t> </a:t>
            </a:r>
            <a:br>
              <a:rPr strike="noStrike" u="none" b="0" cap="none" baseline="0" sz="1800" lang="en-US" i="0">
                <a:solidFill>
                  <a:schemeClr val="lt1"/>
                </a:solidFill>
                <a:latin typeface="Arial"/>
                <a:ea typeface="Arial"/>
                <a:cs typeface="Arial"/>
                <a:sym typeface="Arial"/>
              </a:rPr>
            </a:b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Comics</a:t>
            </a:r>
          </a:p>
        </p:txBody>
      </p:sp>
      <p:sp>
        <p:nvSpPr>
          <p:cNvPr id="273" name="Shape 273"/>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Read some of a comic</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Each page turn uses another action</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
        <p:nvSpPr>
          <p:cNvPr id="274" name="Shape 274"/>
          <p:cNvSpPr/>
          <p:nvPr/>
        </p:nvSpPr>
        <p:spPr>
          <a:xfrm>
            <a:off y="3105834" x="2286000"/>
            <a:ext cy="646331" cx="4572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lt1"/>
                </a:solidFill>
                <a:latin typeface="Arial"/>
                <a:ea typeface="Arial"/>
                <a:cs typeface="Arial"/>
                <a:sym typeface="Arial"/>
              </a:rPr>
              <a:t> </a:t>
            </a:r>
            <a:br>
              <a:rPr strike="noStrike" u="none" b="0" cap="none" baseline="0" sz="1800" lang="en-US" i="0">
                <a:solidFill>
                  <a:schemeClr val="lt1"/>
                </a:solidFill>
                <a:latin typeface="Arial"/>
                <a:ea typeface="Arial"/>
                <a:cs typeface="Arial"/>
                <a:sym typeface="Arial"/>
              </a:rPr>
            </a:b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Introduction</a:t>
            </a:r>
          </a:p>
        </p:txBody>
      </p:sp>
      <p:sp>
        <p:nvSpPr>
          <p:cNvPr id="97" name="Shape 97"/>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Tasker is a serious game designed to help the player overcome procrastination. </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Summary of the game:</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Study for an upcoming exam</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Face certain procrastination factors</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Manage the energy and time for the character</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Goal for character - Get his tasks done, increase his intelligence level, perform better on the final exam</a:t>
            </a:r>
          </a:p>
          <a:p>
            <a:pPr algn="l" rtl="0" lvl="0" marR="0" indent="-7619" marL="4572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Nap</a:t>
            </a:r>
          </a:p>
        </p:txBody>
      </p:sp>
      <p:sp>
        <p:nvSpPr>
          <p:cNvPr id="280" name="Shape 280"/>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Simply pay 3 time for 3 Stamina</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y="0" x="0"/>
          <a:ext cy="0" cx="0"/>
          <a:chOff y="0" x="0"/>
          <a:chExt cy="0" cx="0"/>
        </a:xfrm>
      </p:grpSpPr>
      <p:sp>
        <p:nvSpPr>
          <p:cNvPr id="285" name="Shape 285"/>
          <p:cNvSpPr txBox="1"/>
          <p:nvPr>
            <p:ph type="title"/>
          </p:nvPr>
        </p:nvSpPr>
        <p:spPr>
          <a:xfrm>
            <a:off y="1131094" x="628650"/>
            <a:ext cy="994172" cx="7886698"/>
          </a:xfrm>
          <a:prstGeom prst="rect">
            <a:avLst/>
          </a:prstGeom>
          <a:noFill/>
          <a:ln>
            <a:noFill/>
          </a:ln>
        </p:spPr>
        <p:txBody>
          <a:bodyPr bIns="34275" rIns="68550" lIns="68550" tIns="34275" anchor="ctr" anchorCtr="0">
            <a:noAutofit/>
          </a:bodyPr>
          <a:lstStyle/>
          <a:p>
            <a:pPr algn="l" rtl="0" lvl="0" marR="0" indent="0" marL="0">
              <a:lnSpc>
                <a:spcPct val="90000"/>
              </a:lnSpc>
              <a:spcBef>
                <a:spcPts val="0"/>
              </a:spcBef>
              <a:buClr>
                <a:schemeClr val="dk1"/>
              </a:buClr>
              <a:buSzPct val="25000"/>
              <a:buFont typeface="Calibri"/>
              <a:buNone/>
            </a:pPr>
            <a:r>
              <a:rPr strike="noStrike" u="none" b="0" cap="none" baseline="0" sz="3300" lang="en-US" i="0">
                <a:solidFill>
                  <a:schemeClr val="lt2"/>
                </a:solidFill>
                <a:latin typeface="Calibri"/>
                <a:ea typeface="Calibri"/>
                <a:cs typeface="Calibri"/>
                <a:sym typeface="Calibri"/>
              </a:rPr>
              <a:t>Feedback</a:t>
            </a:r>
          </a:p>
        </p:txBody>
      </p:sp>
      <p:sp>
        <p:nvSpPr>
          <p:cNvPr id="286" name="Shape 286"/>
          <p:cNvSpPr txBox="1"/>
          <p:nvPr>
            <p:ph idx="1" type="body"/>
          </p:nvPr>
        </p:nvSpPr>
        <p:spPr>
          <a:xfrm>
            <a:off y="2226468" x="628650"/>
            <a:ext cy="3263504" cx="7886698"/>
          </a:xfrm>
          <a:prstGeom prst="rect">
            <a:avLst/>
          </a:prstGeom>
          <a:noFill/>
          <a:ln>
            <a:noFill/>
          </a:ln>
        </p:spPr>
        <p:txBody>
          <a:bodyPr bIns="34275" rIns="68550" lIns="68550" tIns="34275" anchor="t" anchorCtr="0">
            <a:noAutofit/>
          </a:bodyPr>
          <a:lstStyle/>
          <a:p>
            <a:pPr algn="l" rtl="0" lvl="0" marR="0" indent="-342900" marL="457200">
              <a:lnSpc>
                <a:spcPct val="150000"/>
              </a:lnSpc>
              <a:spcBef>
                <a:spcPts val="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Player doesn’t know if stamina stacks (carry over) to the next day.</a:t>
            </a:r>
          </a:p>
          <a:p>
            <a:pPr algn="l" rtl="0" lvl="0" marR="0" indent="-342900" marL="457200">
              <a:lnSpc>
                <a:spcPct val="15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Not much usage of naps in first playtest.</a:t>
            </a:r>
          </a:p>
          <a:p>
            <a:pPr algn="l" rtl="0" lvl="0" marR="0" indent="-342900" marL="457200">
              <a:lnSpc>
                <a:spcPct val="15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It may not be possible to finish Task A after opening mystery box.</a:t>
            </a:r>
          </a:p>
          <a:p>
            <a:pPr algn="l" rtl="0" lvl="0" marR="0" indent="-342900" marL="457200">
              <a:lnSpc>
                <a:spcPct val="15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Player felt unfair/confused about the game after opening mystery box or playing mini-game.</a:t>
            </a:r>
          </a:p>
          <a:p>
            <a:pPr algn="l" rtl="0" lvl="0" marR="0" indent="-342900" marL="457200">
              <a:lnSpc>
                <a:spcPct val="15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Rewards in first playtest felt unrewarding.</a:t>
            </a:r>
          </a:p>
          <a:p>
            <a:pPr algn="l" rtl="0" lvl="0" marR="0" indent="-342900" marL="457200">
              <a:lnSpc>
                <a:spcPct val="15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Post gameplay assessment may be required.</a:t>
            </a:r>
          </a:p>
          <a:p>
            <a:pPr algn="l" rtl="0" lvl="0" marR="0" indent="-57150" marL="171450">
              <a:lnSpc>
                <a:spcPct val="90000"/>
              </a:lnSpc>
              <a:spcBef>
                <a:spcPts val="750"/>
              </a:spcBef>
              <a:buClr>
                <a:schemeClr val="dk1"/>
              </a:buClr>
              <a:buFont typeface="Noto Symbol"/>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ph type="title"/>
          </p:nvPr>
        </p:nvSpPr>
        <p:spPr>
          <a:xfrm>
            <a:off y="1131094" x="628650"/>
            <a:ext cy="994172" cx="7886698"/>
          </a:xfrm>
          <a:prstGeom prst="rect">
            <a:avLst/>
          </a:prstGeom>
          <a:noFill/>
          <a:ln>
            <a:noFill/>
          </a:ln>
        </p:spPr>
        <p:txBody>
          <a:bodyPr bIns="34275" rIns="68550" lIns="68550" tIns="34275" anchor="ctr" anchorCtr="0">
            <a:noAutofit/>
          </a:bodyPr>
          <a:lstStyle/>
          <a:p>
            <a:pPr algn="l" rtl="0" lvl="0" marR="0" indent="0" marL="0">
              <a:lnSpc>
                <a:spcPct val="90000"/>
              </a:lnSpc>
              <a:spcBef>
                <a:spcPts val="0"/>
              </a:spcBef>
              <a:buClr>
                <a:schemeClr val="dk1"/>
              </a:buClr>
              <a:buSzPct val="25000"/>
              <a:buFont typeface="Calibri"/>
              <a:buNone/>
            </a:pPr>
            <a:r>
              <a:rPr strike="noStrike" u="none" b="0" cap="none" baseline="0" sz="3300" lang="en-US" i="0">
                <a:solidFill>
                  <a:schemeClr val="lt2"/>
                </a:solidFill>
                <a:latin typeface="Calibri"/>
                <a:ea typeface="Calibri"/>
                <a:cs typeface="Calibri"/>
                <a:sym typeface="Calibri"/>
              </a:rPr>
              <a:t>Feedback (continued)</a:t>
            </a:r>
          </a:p>
        </p:txBody>
      </p:sp>
      <p:sp>
        <p:nvSpPr>
          <p:cNvPr id="292" name="Shape 292"/>
          <p:cNvSpPr txBox="1"/>
          <p:nvPr>
            <p:ph idx="1" type="body"/>
          </p:nvPr>
        </p:nvSpPr>
        <p:spPr>
          <a:xfrm>
            <a:off y="2226468" x="628650"/>
            <a:ext cy="3263504" cx="7886698"/>
          </a:xfrm>
          <a:prstGeom prst="rect">
            <a:avLst/>
          </a:prstGeom>
          <a:noFill/>
          <a:ln>
            <a:noFill/>
          </a:ln>
        </p:spPr>
        <p:txBody>
          <a:bodyPr bIns="34275" rIns="68550" lIns="68550" tIns="34275" anchor="t" anchorCtr="0">
            <a:noAutofit/>
          </a:bodyPr>
          <a:lstStyle/>
          <a:p>
            <a:pPr algn="l" rtl="0" lvl="0" marR="0" indent="-342900" marL="457200">
              <a:lnSpc>
                <a:spcPct val="100000"/>
              </a:lnSpc>
              <a:spcBef>
                <a:spcPts val="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Player asked what other objects can be in the mystery box; Might need to explain about the contents beforehand.</a:t>
            </a:r>
          </a:p>
          <a:p>
            <a:pPr algn="l" rtl="0" lvl="0" marR="0" indent="0" marL="0">
              <a:lnSpc>
                <a:spcPct val="100000"/>
              </a:lnSpc>
              <a:spcBef>
                <a:spcPts val="0"/>
              </a:spcBef>
              <a:buNone/>
            </a:pPr>
            <a:r>
              <a:t/>
            </a:r>
            <a:endParaRPr sz="1800">
              <a:solidFill>
                <a:schemeClr val="lt1"/>
              </a:solidFill>
              <a:latin typeface="Calibri"/>
              <a:ea typeface="Calibri"/>
              <a:cs typeface="Calibri"/>
              <a:sym typeface="Calibri"/>
            </a:endParaRPr>
          </a:p>
          <a:p>
            <a:pPr algn="l" rtl="0" lvl="0" marR="0" indent="-342900" marL="457200">
              <a:lnSpc>
                <a:spcPct val="10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Player suggests that the more quizzes gotten right, the more unlockables can be unlocked (extra minigames, etc.)</a:t>
            </a:r>
          </a:p>
          <a:p>
            <a:pPr algn="l" rtl="0" lvl="0" marR="0" indent="0" marL="0">
              <a:lnSpc>
                <a:spcPct val="100000"/>
              </a:lnSpc>
              <a:spcBef>
                <a:spcPts val="750"/>
              </a:spcBef>
              <a:buNone/>
            </a:pPr>
            <a:r>
              <a:t/>
            </a:r>
            <a:endParaRPr sz="1800">
              <a:solidFill>
                <a:schemeClr val="lt1"/>
              </a:solidFill>
              <a:latin typeface="Calibri"/>
              <a:ea typeface="Calibri"/>
              <a:cs typeface="Calibri"/>
              <a:sym typeface="Calibri"/>
            </a:endParaRPr>
          </a:p>
          <a:p>
            <a:pPr algn="l" rtl="0" lvl="0" marR="0" indent="-342900" marL="457200">
              <a:lnSpc>
                <a:spcPct val="10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We asked ourselves if we need to add more attributes to the protagonist. Player suggested afterwards that attributes added can be for multiplayer experience or single-player with sharable social media info.</a:t>
            </a:r>
          </a:p>
          <a:p>
            <a:pPr algn="l" rtl="0" lvl="0" marR="0" indent="0" marL="0">
              <a:lnSpc>
                <a:spcPct val="100000"/>
              </a:lnSpc>
              <a:spcBef>
                <a:spcPts val="750"/>
              </a:spcBef>
              <a:buNone/>
            </a:pPr>
            <a:r>
              <a:t/>
            </a:r>
            <a:endParaRPr sz="1800">
              <a:solidFill>
                <a:schemeClr val="lt1"/>
              </a:solidFill>
              <a:latin typeface="Calibri"/>
              <a:ea typeface="Calibri"/>
              <a:cs typeface="Calibri"/>
              <a:sym typeface="Calibri"/>
            </a:endParaRPr>
          </a:p>
          <a:p>
            <a:pPr algn="l" rtl="0" lvl="0" marR="0" indent="-342900" marL="457200">
              <a:lnSpc>
                <a:spcPct val="100000"/>
              </a:lnSpc>
              <a:spcBef>
                <a:spcPts val="750"/>
              </a:spcBef>
              <a:buClr>
                <a:schemeClr val="lt1"/>
              </a:buClr>
              <a:buSzPct val="100000"/>
              <a:buFont typeface="Calibri"/>
              <a:buChar char="▪"/>
            </a:pPr>
            <a:r>
              <a:rPr strike="noStrike" u="none" b="0" cap="none" baseline="0" sz="1800" lang="en-US" i="0">
                <a:solidFill>
                  <a:schemeClr val="lt1"/>
                </a:solidFill>
                <a:latin typeface="Calibri"/>
                <a:ea typeface="Calibri"/>
                <a:cs typeface="Calibri"/>
                <a:sym typeface="Calibri"/>
              </a:rPr>
              <a:t>Need more playtests to assess the action attributes (stamina and time) for game balancing.</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1131094" x="628650"/>
            <a:ext cy="994172" cx="7886698"/>
          </a:xfrm>
          <a:prstGeom prst="rect">
            <a:avLst/>
          </a:prstGeom>
          <a:noFill/>
          <a:ln>
            <a:noFill/>
          </a:ln>
        </p:spPr>
        <p:txBody>
          <a:bodyPr bIns="34275" rIns="68550" lIns="68550" tIns="34275" anchor="ctr" anchorCtr="0">
            <a:noAutofit/>
          </a:bodyPr>
          <a:lstStyle/>
          <a:p>
            <a:pPr algn="l" rtl="0" lvl="0" marR="0" indent="0" marL="0">
              <a:lnSpc>
                <a:spcPct val="90000"/>
              </a:lnSpc>
              <a:spcBef>
                <a:spcPts val="0"/>
              </a:spcBef>
              <a:buClr>
                <a:schemeClr val="dk1"/>
              </a:buClr>
              <a:buSzPct val="25000"/>
              <a:buFont typeface="Calibri"/>
              <a:buNone/>
            </a:pPr>
            <a:r>
              <a:rPr strike="noStrike" u="none" b="0" cap="none" baseline="0" sz="3300" lang="en-US" i="0">
                <a:solidFill>
                  <a:schemeClr val="lt2"/>
                </a:solidFill>
                <a:latin typeface="Calibri"/>
                <a:ea typeface="Calibri"/>
                <a:cs typeface="Calibri"/>
                <a:sym typeface="Calibri"/>
              </a:rPr>
              <a:t>Postmortem</a:t>
            </a:r>
          </a:p>
        </p:txBody>
      </p:sp>
      <p:sp>
        <p:nvSpPr>
          <p:cNvPr id="298" name="Shape 298"/>
          <p:cNvSpPr txBox="1"/>
          <p:nvPr>
            <p:ph idx="1" type="body"/>
          </p:nvPr>
        </p:nvSpPr>
        <p:spPr>
          <a:xfrm>
            <a:off y="2226467" x="628650"/>
            <a:ext cy="4298875" cx="7886698"/>
          </a:xfrm>
          <a:prstGeom prst="rect">
            <a:avLst/>
          </a:prstGeom>
          <a:noFill/>
          <a:ln>
            <a:noFill/>
          </a:ln>
        </p:spPr>
        <p:txBody>
          <a:bodyPr bIns="34275" rIns="68550" lIns="68550" tIns="34275" anchor="t" anchorCtr="0">
            <a:noAutofit/>
          </a:bodyPr>
          <a:lstStyle/>
          <a:p>
            <a:pPr algn="l" rtl="0" lvl="0" marR="0" indent="-355600" marL="457200">
              <a:lnSpc>
                <a:spcPct val="100000"/>
              </a:lnSpc>
              <a:spcBef>
                <a:spcPts val="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Games for behavioral changes is definitely hard</a:t>
            </a:r>
          </a:p>
          <a:p>
            <a:pPr algn="l" rtl="0" lvl="0" marR="0" indent="-355600" marL="457200">
              <a:lnSpc>
                <a:spcPct val="100000"/>
              </a:lnSpc>
              <a:spcBef>
                <a:spcPts val="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Research before designing is helpful</a:t>
            </a:r>
          </a:p>
          <a:p>
            <a:pPr algn="l" rtl="0" lvl="0" marR="0" indent="-355600" marL="457200">
              <a:lnSpc>
                <a:spcPct val="100000"/>
              </a:lnSpc>
              <a:spcBef>
                <a:spcPts val="75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A lo-fi prototype can keep the player focus on the game flow and mechanics instead of graphics</a:t>
            </a:r>
          </a:p>
          <a:p>
            <a:pPr algn="l" rtl="0" lvl="0" marR="0" indent="-355600" marL="457200">
              <a:lnSpc>
                <a:spcPct val="100000"/>
              </a:lnSpc>
              <a:spcBef>
                <a:spcPts val="75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It was sometimes difficult to get everyone in the right place at the right time to get work done</a:t>
            </a:r>
          </a:p>
          <a:p>
            <a:pPr algn="l" rtl="0" lvl="0" marR="0" indent="-355600" marL="457200">
              <a:lnSpc>
                <a:spcPct val="100000"/>
              </a:lnSpc>
              <a:spcBef>
                <a:spcPts val="75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For future testing, the rules must be made much more clear to the playtesters</a:t>
            </a:r>
          </a:p>
          <a:p>
            <a:pPr algn="l" rtl="0" lvl="0" marR="0" indent="-355600" marL="457200">
              <a:lnSpc>
                <a:spcPct val="100000"/>
              </a:lnSpc>
              <a:spcBef>
                <a:spcPts val="750"/>
              </a:spcBef>
              <a:buClr>
                <a:schemeClr val="lt1"/>
              </a:buClr>
              <a:buSzPct val="100000"/>
              <a:buFont typeface="Calibri"/>
              <a:buChar char="▪"/>
            </a:pPr>
            <a:r>
              <a:rPr strike="noStrike" u="none" b="0" cap="none" baseline="0" sz="2000" lang="en-US" i="0">
                <a:solidFill>
                  <a:schemeClr val="lt1"/>
                </a:solidFill>
                <a:latin typeface="Calibri"/>
                <a:ea typeface="Calibri"/>
                <a:cs typeface="Calibri"/>
                <a:sym typeface="Calibri"/>
              </a:rPr>
              <a:t>The game needs to be much better balanced, as it felt unfair during playtests</a:t>
            </a:r>
          </a:p>
          <a:p>
            <a:pPr algn="l" rtl="0" lvl="0" marR="0" indent="-44450" marL="171450">
              <a:lnSpc>
                <a:spcPct val="90000"/>
              </a:lnSpc>
              <a:spcBef>
                <a:spcPts val="750"/>
              </a:spcBef>
              <a:buClr>
                <a:schemeClr val="dk1"/>
              </a:buClr>
              <a:buFont typeface="Arial"/>
              <a:buNone/>
            </a:pPr>
            <a:r>
              <a:t/>
            </a:r>
            <a:endParaRPr strike="noStrike" u="none" b="0" cap="none" baseline="0" sz="2000" i="0">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Thanks!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title"/>
          </p:nvPr>
        </p:nvSpPr>
        <p:spPr>
          <a:xfrm>
            <a:off y="836712" x="928048"/>
            <a:ext cy="1396457"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Needs Analysis </a:t>
            </a:r>
          </a:p>
        </p:txBody>
      </p:sp>
      <p:sp>
        <p:nvSpPr>
          <p:cNvPr id="103" name="Shape 103"/>
          <p:cNvSpPr txBox="1"/>
          <p:nvPr>
            <p:ph idx="1" type="body"/>
          </p:nvPr>
        </p:nvSpPr>
        <p:spPr>
          <a:xfrm>
            <a:off y="2452211" x="914400"/>
            <a:ext cy="4617873" cx="7834063"/>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Procrastination is detrimental for one’s life and health</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Time must be used wisely</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Helping players to understand and solve the problems as following:</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Lack of focus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fatigue</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Helplessness in the face of complexity, not knowing where or how to start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Fear of the outcome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Rebellion and laziness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Lack of motivation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Perfectionism </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1544715" x="827583"/>
            <a:ext cy="1154096" cx="7632848"/>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3600" lang="en-US" i="0">
                <a:solidFill>
                  <a:schemeClr val="lt2"/>
                </a:solidFill>
                <a:latin typeface="Arial"/>
                <a:ea typeface="Arial"/>
                <a:cs typeface="Arial"/>
                <a:sym typeface="Arial"/>
              </a:rPr>
              <a:t>Learning Objectives – Task Analysis</a:t>
            </a:r>
          </a:p>
        </p:txBody>
      </p:sp>
      <p:sp>
        <p:nvSpPr>
          <p:cNvPr id="109" name="Shape 109"/>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 Understanding some of the factors that cause procrastination</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 Understanding how to overcome certain factors which contribute to procrastination</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Lack of focus - Avoiding spending too much time on distractions, such as games, TV, and comics, and focusing on their work.</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Fatigue - Taking breaks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Complexity – Breaking the work down</a:t>
            </a:r>
          </a:p>
          <a:p>
            <a:pPr algn="l" rtl="0" lvl="0" marR="0" indent="-7619" marL="4572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Target Audience &amp; Platform </a:t>
            </a:r>
          </a:p>
        </p:txBody>
      </p:sp>
      <p:sp>
        <p:nvSpPr>
          <p:cNvPr id="115" name="Shape 115"/>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Target Audience </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College students who might have procrastination issues</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 Platform</a:t>
            </a:r>
          </a:p>
          <a:p>
            <a:pPr algn="l" rtl="0" lvl="1" marR="0" indent="-185419" marL="502919">
              <a:spcBef>
                <a:spcPts val="360"/>
              </a:spcBef>
              <a:buClr>
                <a:schemeClr val="lt2"/>
              </a:buClr>
              <a:buSzPct val="100000"/>
              <a:buFont typeface="Noto Symbol"/>
              <a:buChar char="▪"/>
            </a:pPr>
            <a:r>
              <a:rPr strike="noStrike" u="none" b="0" cap="none" baseline="0" sz="1800" lang="en-US" i="0">
                <a:solidFill>
                  <a:schemeClr val="lt1"/>
                </a:solidFill>
                <a:latin typeface="Arial"/>
                <a:ea typeface="Arial"/>
                <a:cs typeface="Arial"/>
                <a:sym typeface="Arial"/>
              </a:rPr>
              <a:t>PC – Windows/Mac</a:t>
            </a:r>
          </a:p>
          <a:p>
            <a:pPr algn="l" rtl="0" lvl="0" marR="0" indent="-7619" marL="4572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1544715" x="914400"/>
            <a:ext cy="1154096"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Game Mechanics</a:t>
            </a:r>
          </a:p>
        </p:txBody>
      </p:sp>
      <p:sp>
        <p:nvSpPr>
          <p:cNvPr id="121" name="Shape 121"/>
          <p:cNvSpPr txBox="1"/>
          <p:nvPr>
            <p:ph idx="1" type="body"/>
          </p:nvPr>
        </p:nvSpPr>
        <p:spPr>
          <a:xfrm>
            <a:off y="2769833" x="914400"/>
            <a:ext cy="3539527" cx="7315200"/>
          </a:xfrm>
          <a:prstGeom prst="rect">
            <a:avLst/>
          </a:prstGeom>
          <a:noFill/>
          <a:ln>
            <a:noFill/>
          </a:ln>
        </p:spPr>
        <p:txBody>
          <a:bodyPr bIns="45700" rIns="91425" lIns="91425" tIns="45700" anchor="t" anchorCtr="0">
            <a:noAutofit/>
          </a:bodyPr>
          <a:lstStyle/>
          <a:p>
            <a:pPr algn="l" rtl="0" lvl="0" marR="0" indent="-190500" marL="228600">
              <a:spcBef>
                <a:spcPts val="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Scheduler</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Studying</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Distractions</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Time &amp; Stamina</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Scoring</a:t>
            </a: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Real-life tasks</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a:p>
            <a:pPr algn="l" rtl="0" lvl="0" marR="0" indent="-190500" marL="228600">
              <a:spcBef>
                <a:spcPts val="400"/>
              </a:spcBef>
              <a:buClr>
                <a:schemeClr val="lt2"/>
              </a:buClr>
              <a:buSzPct val="100000"/>
              <a:buFont typeface="Noto Symbol"/>
              <a:buChar char="▪"/>
            </a:pPr>
            <a:r>
              <a:rPr strike="noStrike" u="none" b="0" cap="none" baseline="0" sz="2000" lang="en-US" i="0">
                <a:solidFill>
                  <a:schemeClr val="lt1"/>
                </a:solidFill>
                <a:latin typeface="Arial"/>
                <a:ea typeface="Arial"/>
                <a:cs typeface="Arial"/>
                <a:sym typeface="Arial"/>
              </a:rPr>
              <a:t>Inputs</a:t>
            </a:r>
          </a:p>
          <a:p>
            <a:pPr algn="l" rtl="0" lvl="0" marR="0" indent="-63500" marL="228600">
              <a:spcBef>
                <a:spcPts val="400"/>
              </a:spcBef>
              <a:buClr>
                <a:schemeClr val="lt2"/>
              </a:buClr>
              <a:buFont typeface="Noto Symbol"/>
              <a:buNone/>
            </a:pPr>
            <a:r>
              <a:t/>
            </a:r>
            <a:endParaRPr strike="noStrike" u="none" b="0" cap="none" baseline="0" sz="2000" i="0">
              <a:solidFill>
                <a:schemeClr val="lt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94165" x="914400"/>
            <a:ext cy="1154100"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Concept Art</a:t>
            </a:r>
          </a:p>
        </p:txBody>
      </p:sp>
      <p:pic>
        <p:nvPicPr>
          <p:cNvPr id="128" name="Shape 128"/>
          <p:cNvPicPr preferRelativeResize="0"/>
          <p:nvPr/>
        </p:nvPicPr>
        <p:blipFill>
          <a:blip r:embed="rId3">
            <a:alphaModFix/>
          </a:blip>
          <a:stretch>
            <a:fillRect/>
          </a:stretch>
        </p:blipFill>
        <p:spPr>
          <a:xfrm>
            <a:off y="1445649" x="1055725"/>
            <a:ext cy="4262200" cx="7381174"/>
          </a:xfrm>
          <a:prstGeom prst="rect">
            <a:avLst/>
          </a:prstGeom>
          <a:noFill/>
          <a:ln>
            <a:noFill/>
          </a:ln>
        </p:spPr>
      </p:pic>
      <p:sp>
        <p:nvSpPr>
          <p:cNvPr id="129" name="Shape 129"/>
          <p:cNvSpPr txBox="1"/>
          <p:nvPr/>
        </p:nvSpPr>
        <p:spPr>
          <a:xfrm>
            <a:off y="5879500" x="1055725"/>
            <a:ext cy="369000" cx="3107099"/>
          </a:xfrm>
          <a:prstGeom prst="rect">
            <a:avLst/>
          </a:prstGeom>
          <a:noFill/>
          <a:ln>
            <a:noFill/>
          </a:ln>
        </p:spPr>
        <p:txBody>
          <a:bodyPr bIns="91425" rIns="91425" lIns="91425" tIns="91425" anchor="t" anchorCtr="0">
            <a:noAutofit/>
          </a:bodyPr>
          <a:lstStyle/>
          <a:p>
            <a:pPr>
              <a:spcBef>
                <a:spcPts val="0"/>
              </a:spcBef>
              <a:buNone/>
            </a:pPr>
            <a:r>
              <a:rPr lang="en-US">
                <a:solidFill>
                  <a:srgbClr val="FFFFFF"/>
                </a:solidFill>
              </a:rPr>
              <a:t>Main Interface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94165" x="914400"/>
            <a:ext cy="1154100" cx="7315200"/>
          </a:xfrm>
          <a:prstGeom prst="rect">
            <a:avLst/>
          </a:prstGeom>
          <a:noFill/>
          <a:ln>
            <a:noFill/>
          </a:ln>
        </p:spPr>
        <p:txBody>
          <a:bodyPr bIns="45700" rIns="91425" lIns="91425" tIns="45700" anchor="b" anchorCtr="0">
            <a:noAutofit/>
          </a:bodyPr>
          <a:lstStyle/>
          <a:p>
            <a:pPr algn="l" rtl="0" lvl="0" marR="0" indent="0" marL="0">
              <a:spcBef>
                <a:spcPts val="0"/>
              </a:spcBef>
              <a:buClr>
                <a:schemeClr val="lt2"/>
              </a:buClr>
              <a:buSzPct val="25000"/>
              <a:buFont typeface="Arial"/>
              <a:buNone/>
            </a:pPr>
            <a:r>
              <a:rPr strike="noStrike" u="none" b="0" cap="none" baseline="0" sz="4000" lang="en-US" i="0">
                <a:solidFill>
                  <a:schemeClr val="lt2"/>
                </a:solidFill>
                <a:latin typeface="Arial"/>
                <a:ea typeface="Arial"/>
                <a:cs typeface="Arial"/>
                <a:sym typeface="Arial"/>
              </a:rPr>
              <a:t>Concept Art</a:t>
            </a:r>
          </a:p>
        </p:txBody>
      </p:sp>
      <p:pic>
        <p:nvPicPr>
          <p:cNvPr id="135" name="Shape 135"/>
          <p:cNvPicPr preferRelativeResize="0"/>
          <p:nvPr/>
        </p:nvPicPr>
        <p:blipFill>
          <a:blip r:embed="rId3">
            <a:alphaModFix/>
          </a:blip>
          <a:stretch>
            <a:fillRect/>
          </a:stretch>
        </p:blipFill>
        <p:spPr>
          <a:xfrm>
            <a:off y="1338975" x="617800"/>
            <a:ext cy="4514775" cx="7818599"/>
          </a:xfrm>
          <a:prstGeom prst="rect">
            <a:avLst/>
          </a:prstGeom>
          <a:noFill/>
          <a:ln>
            <a:noFill/>
          </a:ln>
        </p:spPr>
      </p:pic>
      <p:sp>
        <p:nvSpPr>
          <p:cNvPr id="136" name="Shape 136"/>
          <p:cNvSpPr txBox="1"/>
          <p:nvPr/>
        </p:nvSpPr>
        <p:spPr>
          <a:xfrm>
            <a:off y="5991100" x="635150"/>
            <a:ext cy="360600" cx="2446200"/>
          </a:xfrm>
          <a:prstGeom prst="rect">
            <a:avLst/>
          </a:prstGeom>
          <a:noFill/>
          <a:ln>
            <a:noFill/>
          </a:ln>
        </p:spPr>
        <p:txBody>
          <a:bodyPr bIns="91425" rIns="91425" lIns="91425" tIns="91425" anchor="t" anchorCtr="0">
            <a:noAutofit/>
          </a:bodyPr>
          <a:lstStyle/>
          <a:p>
            <a:pPr>
              <a:spcBef>
                <a:spcPts val="0"/>
              </a:spcBef>
              <a:buNone/>
            </a:pPr>
            <a:r>
              <a:rPr lang="en-US">
                <a:solidFill>
                  <a:srgbClr val="FFFFFF"/>
                </a:solidFill>
              </a:rPr>
              <a:t>Schedule Module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pic>
        <p:nvPicPr>
          <p:cNvPr id="142" name="Shape 142"/>
          <p:cNvPicPr preferRelativeResize="0"/>
          <p:nvPr/>
        </p:nvPicPr>
        <p:blipFill rotWithShape="1">
          <a:blip r:embed="rId3">
            <a:alphaModFix amt="80056"/>
          </a:blip>
          <a:srcRect t="0" b="0" r="0" l="0"/>
          <a:stretch/>
        </p:blipFill>
        <p:spPr>
          <a:xfrm>
            <a:off y="0" x="0"/>
            <a:ext cy="6858000" cx="9144000"/>
          </a:xfrm>
          <a:prstGeom prst="rect">
            <a:avLst/>
          </a:prstGeom>
          <a:noFill/>
          <a:ln>
            <a:noFill/>
          </a:ln>
        </p:spPr>
      </p:pic>
      <p:sp>
        <p:nvSpPr>
          <p:cNvPr id="143" name="Shape 143"/>
          <p:cNvSpPr/>
          <p:nvPr/>
        </p:nvSpPr>
        <p:spPr>
          <a:xfrm>
            <a:off y="2962247" x="2258758"/>
            <a:ext cy="504883" cx="4659930"/>
          </a:xfrm>
          <a:prstGeom prst="rect">
            <a:avLst/>
          </a:prstGeom>
          <a:noFill/>
          <a:ln>
            <a:noFill/>
          </a:ln>
        </p:spPr>
        <p:txBody>
          <a:bodyPr bIns="35700" rIns="35700" lIns="35700" tIns="35700" anchor="ctr" anchorCtr="0">
            <a:noAutofit/>
          </a:bodyPr>
          <a:lstStyle/>
          <a:p>
            <a:pPr algn="l" rtl="0" lvl="0" marR="0" indent="0" marL="0">
              <a:spcBef>
                <a:spcPts val="0"/>
              </a:spcBef>
              <a:buSzPct val="25000"/>
              <a:buNone/>
            </a:pPr>
            <a:r>
              <a:rPr strike="noStrike" u="none" b="0" cap="none" baseline="0" sz="2812" lang="en-US" i="0">
                <a:solidFill>
                  <a:srgbClr val="0C0C0C"/>
                </a:solidFill>
                <a:latin typeface="Helvetica Neue"/>
                <a:ea typeface="Helvetica Neue"/>
                <a:cs typeface="Helvetica Neue"/>
                <a:sym typeface="Helvetica Neue"/>
              </a:rPr>
              <a:t>Storyboard &amp; Game Process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透视">
  <a:themeElements>
    <a:clrScheme name="透视">
      <a:dk1>
        <a:srgbClr val="000000"/>
      </a:dk1>
      <a:lt1>
        <a:srgbClr val="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