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6" r:id="rId11"/>
    <p:sldId id="264" r:id="rId12"/>
    <p:sldId id="268" r:id="rId13"/>
    <p:sldId id="26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7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21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64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714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0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4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4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24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7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5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8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1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3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2DB9F0B-089E-4AD4-88FB-6581A0F8F8B3}" type="datetimeFigureOut">
              <a:rPr lang="en-US" smtClean="0"/>
              <a:t>2/26/2015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673F-D303-4595-BC52-ED1A40113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331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16032"/>
            <a:ext cx="8825658" cy="3329581"/>
          </a:xfrm>
        </p:spPr>
        <p:txBody>
          <a:bodyPr/>
          <a:lstStyle/>
          <a:p>
            <a:pPr algn="ctr"/>
            <a:r>
              <a:rPr lang="en-US" dirty="0" smtClean="0"/>
              <a:t>The Rising Tides</a:t>
            </a:r>
            <a:br>
              <a:rPr lang="en-US" dirty="0" smtClean="0"/>
            </a:br>
            <a:r>
              <a:rPr lang="en-US" sz="3600" dirty="0" smtClean="0"/>
              <a:t>A Waterfront Safety Game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561249"/>
            <a:ext cx="8825658" cy="86142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cap="none" dirty="0" err="1"/>
              <a:t>Samm</a:t>
            </a:r>
            <a:r>
              <a:rPr lang="en-US" cap="none" dirty="0"/>
              <a:t> </a:t>
            </a:r>
            <a:r>
              <a:rPr lang="en-US" cap="none" dirty="0" smtClean="0"/>
              <a:t>Conley</a:t>
            </a:r>
          </a:p>
          <a:p>
            <a:pPr algn="ctr"/>
            <a:r>
              <a:rPr lang="en-US" cap="none" dirty="0" err="1" smtClean="0"/>
              <a:t>Yahel</a:t>
            </a:r>
            <a:r>
              <a:rPr lang="en-US" cap="none" dirty="0" smtClean="0"/>
              <a:t> </a:t>
            </a:r>
            <a:r>
              <a:rPr lang="en-US" cap="none" dirty="0" err="1" smtClean="0"/>
              <a:t>Nachum</a:t>
            </a:r>
            <a:endParaRPr lang="en-US" cap="none" dirty="0" smtClean="0"/>
          </a:p>
          <a:p>
            <a:pPr algn="ctr"/>
            <a:r>
              <a:rPr lang="en-US" cap="none" dirty="0" smtClean="0"/>
              <a:t>Jonathan </a:t>
            </a:r>
            <a:r>
              <a:rPr lang="en-US" cap="none" dirty="0" err="1" smtClean="0"/>
              <a:t>Decelle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6991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6" name="20150226_154555_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6679" y="1631949"/>
            <a:ext cx="745966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1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Pre-tests be administered in two parts</a:t>
            </a:r>
          </a:p>
          <a:p>
            <a:pPr lvl="1"/>
            <a:r>
              <a:rPr lang="en-US" dirty="0" smtClean="0"/>
              <a:t>First will be a survey to ascertain how much the user visits the beach and their usual activity while there</a:t>
            </a:r>
          </a:p>
          <a:p>
            <a:pPr lvl="1"/>
            <a:r>
              <a:rPr lang="en-US" dirty="0" smtClean="0"/>
              <a:t>The second will be a multiple choice questionnaire to quizzing the user’s knowledge of waterfront safety</a:t>
            </a:r>
          </a:p>
          <a:p>
            <a:r>
              <a:rPr lang="en-US" dirty="0" smtClean="0"/>
              <a:t>Post-tests will consist of only the multiple choice questionnaire</a:t>
            </a:r>
          </a:p>
          <a:p>
            <a:pPr lvl="1"/>
            <a:r>
              <a:rPr lang="en-US" dirty="0" smtClean="0"/>
              <a:t>The results of the two will be compared to determine if any information had been retained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3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Mortem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 is too small to read in the video.</a:t>
            </a:r>
          </a:p>
          <a:p>
            <a:r>
              <a:rPr lang="en-US" dirty="0" smtClean="0"/>
              <a:t>Mechanics do not translate well into paper.</a:t>
            </a:r>
          </a:p>
          <a:p>
            <a:r>
              <a:rPr lang="en-US" dirty="0" smtClean="0"/>
              <a:t>Need to add info section to inform players about the ocean.</a:t>
            </a:r>
          </a:p>
          <a:p>
            <a:r>
              <a:rPr lang="en-US" dirty="0" smtClean="0"/>
              <a:t>Some of the tasks might not hold player’s attention very well.</a:t>
            </a:r>
          </a:p>
          <a:p>
            <a:pPr lvl="1"/>
            <a:r>
              <a:rPr lang="en-US" dirty="0" smtClean="0"/>
              <a:t>Play tester complained about this.</a:t>
            </a:r>
          </a:p>
          <a:p>
            <a:r>
              <a:rPr lang="en-US" dirty="0" smtClean="0"/>
              <a:t>Will need more levels with different dangerous situations.</a:t>
            </a:r>
          </a:p>
          <a:p>
            <a:r>
              <a:rPr lang="en-US" dirty="0" smtClean="0"/>
              <a:t>Good potential to expand upon and make game goals more complex.</a:t>
            </a:r>
          </a:p>
          <a:p>
            <a:r>
              <a:rPr lang="en-US" dirty="0" smtClean="0"/>
              <a:t>Might be a possibility to transform game into a way to train lifeguards.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881852" cy="4195481"/>
          </a:xfrm>
        </p:spPr>
        <p:txBody>
          <a:bodyPr/>
          <a:lstStyle/>
          <a:p>
            <a:r>
              <a:rPr lang="en-US" dirty="0" smtClean="0"/>
              <a:t>It is our hope that The Rising Tides will at the very least lead to more informed decisions and preparedness of beach-goers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We feel as though our play-tester walked away from the game with a deeper understanding of the danger of beaches</a:t>
            </a:r>
          </a:p>
          <a:p>
            <a:pPr lvl="1"/>
            <a:r>
              <a:rPr lang="en-US" dirty="0" smtClean="0"/>
              <a:t>As well as how to navigate these dangerous situations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14" y="1612668"/>
            <a:ext cx="3362436" cy="4351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38" y="2676698"/>
            <a:ext cx="455219" cy="330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37" y="2052918"/>
            <a:ext cx="781743" cy="772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02" y="2793076"/>
            <a:ext cx="510051" cy="416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84" y="3714543"/>
            <a:ext cx="472263" cy="38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197" y="3620182"/>
            <a:ext cx="455219" cy="330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65" y="3089906"/>
            <a:ext cx="781743" cy="772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10" y="4243390"/>
            <a:ext cx="510051" cy="416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470" y="4470098"/>
            <a:ext cx="472263" cy="388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60" y="4564199"/>
            <a:ext cx="888324" cy="15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8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About 10 people die every day from unintentional drowning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Reasons being most people:</a:t>
            </a:r>
          </a:p>
          <a:p>
            <a:pPr lvl="1"/>
            <a:r>
              <a:rPr lang="en-US" dirty="0" smtClean="0"/>
              <a:t>Do not understand how dangerous the ocean is</a:t>
            </a:r>
          </a:p>
          <a:p>
            <a:pPr lvl="1"/>
            <a:r>
              <a:rPr lang="en-US" dirty="0" smtClean="0"/>
              <a:t>Are not properly trained to swim in an ocean or open body of water</a:t>
            </a:r>
          </a:p>
          <a:p>
            <a:pPr lvl="1"/>
            <a:endParaRPr lang="en-US" dirty="0"/>
          </a:p>
          <a:p>
            <a:r>
              <a:rPr lang="en-US" dirty="0" smtClean="0"/>
              <a:t>Learning objectives:</a:t>
            </a:r>
          </a:p>
          <a:p>
            <a:pPr lvl="1"/>
            <a:r>
              <a:rPr lang="en-US" dirty="0" smtClean="0"/>
              <a:t>How open bodies of water differ from pools and other controlled aquatic areas</a:t>
            </a:r>
          </a:p>
          <a:p>
            <a:pPr lvl="1"/>
            <a:r>
              <a:rPr lang="en-US" dirty="0" smtClean="0"/>
              <a:t>Reasons for the frequency of drownings in open bodies of water</a:t>
            </a:r>
          </a:p>
          <a:p>
            <a:pPr lvl="1"/>
            <a:r>
              <a:rPr lang="en-US" dirty="0" smtClean="0"/>
              <a:t>How can swimmers prevent accidents in the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9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Center for Disease Control and Prevention states “nearly 80% of those who die from drowning are male”</a:t>
            </a:r>
          </a:p>
          <a:p>
            <a:endParaRPr lang="en-US" dirty="0" smtClean="0"/>
          </a:p>
          <a:p>
            <a:r>
              <a:rPr lang="en-US" dirty="0" smtClean="0"/>
              <a:t>Because of this, the game will be targeted towards men and young adults</a:t>
            </a:r>
          </a:p>
        </p:txBody>
      </p:sp>
    </p:spTree>
    <p:extLst>
      <p:ext uri="{BB962C8B-B14F-4D97-AF65-F5344CB8AC3E}">
        <p14:creationId xmlns:p14="http://schemas.microsoft.com/office/powerpoint/2010/main" val="7516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Impress upon the target audience how dangerous the ocean is</a:t>
            </a:r>
          </a:p>
          <a:p>
            <a:pPr lvl="2"/>
            <a:r>
              <a:rPr lang="en-US" dirty="0" smtClean="0"/>
              <a:t>Teach what dangers to look out for when entering bodies of water</a:t>
            </a:r>
          </a:p>
          <a:p>
            <a:pPr lvl="2"/>
            <a:r>
              <a:rPr lang="en-US" dirty="0" smtClean="0"/>
              <a:t>Teach how to handle life-threatening situations</a:t>
            </a:r>
          </a:p>
          <a:p>
            <a:pPr lvl="2"/>
            <a:r>
              <a:rPr lang="en-US" dirty="0" smtClean="0"/>
              <a:t>Teach what to do if others are in dangerous situations</a:t>
            </a:r>
          </a:p>
          <a:p>
            <a:r>
              <a:rPr lang="en-US" dirty="0" smtClean="0"/>
              <a:t>Steps to take</a:t>
            </a:r>
          </a:p>
          <a:p>
            <a:pPr lvl="1"/>
            <a:r>
              <a:rPr lang="en-US" dirty="0" smtClean="0"/>
              <a:t>Present information about ocean-related dangers</a:t>
            </a:r>
          </a:p>
          <a:p>
            <a:pPr lvl="2"/>
            <a:r>
              <a:rPr lang="en-US" dirty="0" smtClean="0"/>
              <a:t>Show that there is a problem (accidents, deaths, saves)</a:t>
            </a:r>
          </a:p>
          <a:p>
            <a:pPr lvl="2"/>
            <a:r>
              <a:rPr lang="en-US" dirty="0" smtClean="0"/>
              <a:t>Oceans pose different dangers than other bodies of water</a:t>
            </a:r>
          </a:p>
          <a:p>
            <a:pPr lvl="3"/>
            <a:r>
              <a:rPr lang="en-US" dirty="0" smtClean="0"/>
              <a:t>Rip currents, getting hit/pushed under a huger wave, debris on beach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0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Gameflow/Narrative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851" y="2052918"/>
            <a:ext cx="6359002" cy="4195481"/>
          </a:xfrm>
        </p:spPr>
        <p:txBody>
          <a:bodyPr>
            <a:normAutofit/>
          </a:bodyPr>
          <a:lstStyle/>
          <a:p>
            <a:r>
              <a:rPr lang="en-US" dirty="0" smtClean="0"/>
              <a:t>Starts off with a calm beach with beach-goers enjoying themselves</a:t>
            </a:r>
          </a:p>
          <a:p>
            <a:pPr lvl="1"/>
            <a:r>
              <a:rPr lang="en-US" dirty="0" smtClean="0"/>
              <a:t>Lifeguard instructor presents facts about ocean and its dangers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Instructor spots a swimmer in a dangerous situation</a:t>
            </a:r>
          </a:p>
          <a:p>
            <a:pPr lvl="1"/>
            <a:r>
              <a:rPr lang="en-US" dirty="0" smtClean="0"/>
              <a:t>Instructor demonstrates how to identify beach dangers and how to assist the imperiled beach-goer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38" y="2052918"/>
            <a:ext cx="2157903" cy="37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Gameflow/Narrative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024063" cy="4195481"/>
          </a:xfrm>
        </p:spPr>
        <p:txBody>
          <a:bodyPr/>
          <a:lstStyle/>
          <a:p>
            <a:r>
              <a:rPr lang="en-US" dirty="0"/>
              <a:t>Game turns over control to the player</a:t>
            </a:r>
          </a:p>
          <a:p>
            <a:pPr lvl="1"/>
            <a:r>
              <a:rPr lang="en-US" dirty="0"/>
              <a:t>Player looks over the beach identifying the dangerous situations</a:t>
            </a:r>
          </a:p>
          <a:p>
            <a:pPr lvl="2"/>
            <a:r>
              <a:rPr lang="en-US" dirty="0"/>
              <a:t>Once player has spotted a beach-goer in danger, player must run down the beach avoiding debris</a:t>
            </a:r>
          </a:p>
          <a:p>
            <a:pPr lvl="2"/>
            <a:r>
              <a:rPr lang="en-US" dirty="0"/>
              <a:t>As the player is swimming towards the victim, they must time diving under the waves</a:t>
            </a:r>
          </a:p>
          <a:p>
            <a:r>
              <a:rPr lang="en-US" dirty="0" smtClean="0"/>
              <a:t>At </a:t>
            </a:r>
            <a:r>
              <a:rPr lang="en-US" dirty="0"/>
              <a:t>this point, the perspective </a:t>
            </a:r>
            <a:r>
              <a:rPr lang="en-US" dirty="0" smtClean="0"/>
              <a:t>shifts</a:t>
            </a:r>
            <a:r>
              <a:rPr lang="en-US" dirty="0"/>
              <a:t> </a:t>
            </a:r>
            <a:r>
              <a:rPr lang="en-US" dirty="0" smtClean="0"/>
              <a:t>to the victim</a:t>
            </a:r>
          </a:p>
          <a:p>
            <a:pPr lvl="1"/>
            <a:r>
              <a:rPr lang="en-US" dirty="0" smtClean="0"/>
              <a:t>The player must now swim the victim out of the dangerous situation</a:t>
            </a:r>
          </a:p>
          <a:p>
            <a:pPr lvl="2"/>
            <a:r>
              <a:rPr lang="en-US" dirty="0" smtClean="0"/>
              <a:t>This will be either a rip current or a jetty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16" y="2236783"/>
            <a:ext cx="1587302" cy="31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97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6477895" cy="419548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Rising Tides consists of two distinct perspectives</a:t>
            </a:r>
          </a:p>
          <a:p>
            <a:pPr lvl="1"/>
            <a:r>
              <a:rPr lang="en-US" dirty="0" smtClean="0"/>
              <a:t>The first being that of the lifeguard with the intent of identifying dangerous situations</a:t>
            </a:r>
          </a:p>
          <a:p>
            <a:pPr lvl="1"/>
            <a:r>
              <a:rPr lang="en-US" dirty="0" smtClean="0"/>
              <a:t>The second being that of the victim with the intent of navigating the given dangerous situation</a:t>
            </a:r>
          </a:p>
          <a:p>
            <a:r>
              <a:rPr lang="en-US" dirty="0" smtClean="0"/>
              <a:t>The entire game is from a top-down style of view</a:t>
            </a:r>
          </a:p>
          <a:p>
            <a:pPr lvl="1"/>
            <a:r>
              <a:rPr lang="en-US" dirty="0" smtClean="0"/>
              <a:t>Focusing on separate portions of the beach depending on the current </a:t>
            </a:r>
            <a:r>
              <a:rPr lang="en-US" dirty="0" smtClean="0"/>
              <a:t>mini-game</a:t>
            </a:r>
          </a:p>
          <a:p>
            <a:r>
              <a:rPr lang="en-US" dirty="0" smtClean="0"/>
              <a:t>This game relies heavily on Scaffolding</a:t>
            </a:r>
          </a:p>
          <a:p>
            <a:pPr lvl="1"/>
            <a:r>
              <a:rPr lang="en-US" dirty="0" smtClean="0"/>
              <a:t>Early on, distressed swimmers will be highlighted to assist players</a:t>
            </a:r>
          </a:p>
          <a:p>
            <a:pPr lvl="1"/>
            <a:r>
              <a:rPr lang="en-US" dirty="0" smtClean="0"/>
              <a:t>Also arrows will be used to indicate the direction the player should go to escape a rip current</a:t>
            </a:r>
          </a:p>
          <a:p>
            <a:pPr lvl="1"/>
            <a:r>
              <a:rPr lang="en-US" dirty="0" smtClean="0"/>
              <a:t>Later on, these hints will gradually removed as the player becomes more experienced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99" y="1164615"/>
            <a:ext cx="2718501" cy="2686785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66" y="3561614"/>
            <a:ext cx="2718501" cy="26867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085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6295015" cy="4195481"/>
          </a:xfrm>
        </p:spPr>
        <p:txBody>
          <a:bodyPr/>
          <a:lstStyle/>
          <a:p>
            <a:r>
              <a:rPr lang="en-US" dirty="0" smtClean="0"/>
              <a:t>Beach lifeguarding level</a:t>
            </a:r>
          </a:p>
          <a:p>
            <a:pPr lvl="1"/>
            <a:r>
              <a:rPr lang="en-US" dirty="0" smtClean="0"/>
              <a:t>Player identifies and clicks on distressed swimmers</a:t>
            </a:r>
          </a:p>
          <a:p>
            <a:r>
              <a:rPr lang="en-US" dirty="0" smtClean="0"/>
              <a:t>Beach navigation level</a:t>
            </a:r>
          </a:p>
          <a:p>
            <a:pPr lvl="1"/>
            <a:r>
              <a:rPr lang="en-US" dirty="0" smtClean="0"/>
              <a:t>Player avoids debris on the beach to get to the water as quickly as possible</a:t>
            </a:r>
          </a:p>
          <a:p>
            <a:r>
              <a:rPr lang="en-US" dirty="0" smtClean="0"/>
              <a:t>Rip current level</a:t>
            </a:r>
          </a:p>
          <a:p>
            <a:pPr lvl="1"/>
            <a:r>
              <a:rPr lang="en-US" dirty="0" smtClean="0"/>
              <a:t>Player is given a set amount of energy which drains as they attempt to escape the rip current.</a:t>
            </a:r>
          </a:p>
          <a:p>
            <a:pPr lvl="1"/>
            <a:r>
              <a:rPr lang="en-US" dirty="0" smtClean="0"/>
              <a:t>Player succeeds if they correctly swim to the side out of the current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33" y="2506737"/>
            <a:ext cx="4162121" cy="2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20150226_154555_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35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086679" y="1631949"/>
            <a:ext cx="7459662" cy="4195762"/>
          </a:xfrm>
        </p:spPr>
      </p:pic>
    </p:spTree>
    <p:extLst>
      <p:ext uri="{BB962C8B-B14F-4D97-AF65-F5344CB8AC3E}">
        <p14:creationId xmlns:p14="http://schemas.microsoft.com/office/powerpoint/2010/main" val="369351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98</TotalTime>
  <Words>664</Words>
  <Application>Microsoft Office PowerPoint</Application>
  <PresentationFormat>Widescreen</PresentationFormat>
  <Paragraphs>83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Ion</vt:lpstr>
      <vt:lpstr>The Rising Tides A Waterfront Safety Game</vt:lpstr>
      <vt:lpstr>Needs Analysis</vt:lpstr>
      <vt:lpstr>Target Audience</vt:lpstr>
      <vt:lpstr>Task Analysis</vt:lpstr>
      <vt:lpstr>Gameflow/Narrative</vt:lpstr>
      <vt:lpstr>Gameflow/Narrative (Continued)</vt:lpstr>
      <vt:lpstr>User Experience</vt:lpstr>
      <vt:lpstr>Gameplay</vt:lpstr>
      <vt:lpstr>Demo</vt:lpstr>
      <vt:lpstr>Demo</vt:lpstr>
      <vt:lpstr>Assessment</vt:lpstr>
      <vt:lpstr>Post Mortem</vt:lpstr>
      <vt:lpstr>Conclusion</vt:lpstr>
      <vt:lpstr>Questions?</vt:lpstr>
    </vt:vector>
  </TitlesOfParts>
  <Company>Worcester Polytechnic Institute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Rising Tides A Waterfront Safety Game</dc:title>
  <dc:creator>Conley, Samuel W</dc:creator>
  <cp:lastModifiedBy>Conley, Samuel W</cp:lastModifiedBy>
  <cp:revision>13</cp:revision>
  <dcterms:created xsi:type="dcterms:W3CDTF">2015-02-24T22:14:01Z</dcterms:created>
  <dcterms:modified xsi:type="dcterms:W3CDTF">2015-02-26T21:42:17Z</dcterms:modified>
</cp:coreProperties>
</file>