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29" d="100"/>
          <a:sy n="129" d="100"/>
        </p:scale>
        <p:origin x="-7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E5614-1081-8648-8441-6967D2FBFB7E}" type="datetimeFigureOut">
              <a:rPr lang="en-US" smtClean="0"/>
              <a:t>2/3/16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9EBB4-8D56-E141-950A-B509B0359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611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866D6-6743-DB4C-9EB4-4AE81C779E28}" type="datetimeFigureOut">
              <a:rPr lang="en-US" smtClean="0"/>
              <a:t>2/3/16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5BE5D-B9FE-C545-9BB5-B7D996B7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228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41C-6DA9-DA41-A38C-2EBD53B10796}" type="datetime1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31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BAA9C-9C87-9E44-80B2-7A8AF5E31242}" type="datetime1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068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4925-9E3E-974B-A196-CC805BB9893D}" type="datetime1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07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2E7B4-8B88-324F-BA69-DF3C343A0CB8}" type="datetime1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78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9143-833A-1F49-8DDB-0C8A977A20C7}" type="datetime1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2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FAE5-76C4-2349-AEED-16D27B3F2AD5}" type="datetime1">
              <a:rPr lang="en-US" smtClean="0"/>
              <a:t>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6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9C22F-92D0-2E4B-B0D6-F384A2619D1C}" type="datetime1">
              <a:rPr lang="en-US" smtClean="0"/>
              <a:t>2/3/16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1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1AA2E-D933-7640-A1EF-9DE2E2BFE55B}" type="datetime1">
              <a:rPr lang="en-US" smtClean="0"/>
              <a:t>2/3/16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41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665D9-BB02-BE4C-8661-5BC3CE8F3A9E}" type="datetime1">
              <a:rPr lang="en-US" smtClean="0"/>
              <a:t>2/3/16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7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7B5F-EAE3-704F-A5E7-F27A4EA0E019}" type="datetime1">
              <a:rPr lang="en-US" smtClean="0"/>
              <a:t>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2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36595-7906-1E4E-AC7A-1EAF3DBF26D0}" type="datetime1">
              <a:rPr lang="en-US" smtClean="0"/>
              <a:t>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61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6FFB1-8526-D443-9C5C-EC4C3C0C3679}" type="datetime1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69765-B582-7A4D-99F7-67D058E1C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4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E180462-A714-0B4F-A6CF-35535D76168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19398" y="1143000"/>
            <a:ext cx="16230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AttackTarget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2667000"/>
            <a:ext cx="2238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DodgeSideToSide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2667000" y="2667000"/>
            <a:ext cx="1952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SeekToPosition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10200" y="2743200"/>
            <a:ext cx="1439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HuntTarget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410200" y="4038600"/>
            <a:ext cx="21659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MoveToPosition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2286000" y="4038600"/>
            <a:ext cx="1054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Explore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4648200" y="5105400"/>
            <a:ext cx="22942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SeekToPosition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7239000" y="5105400"/>
            <a:ext cx="1624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FollowPath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6019800" y="5848290"/>
            <a:ext cx="1786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TraverseEdge</a:t>
            </a:r>
            <a:endParaRPr lang="en-US" sz="2000" dirty="0"/>
          </a:p>
        </p:txBody>
      </p:sp>
      <p:cxnSp>
        <p:nvCxnSpPr>
          <p:cNvPr id="21" name="Straight Connector 20"/>
          <p:cNvCxnSpPr>
            <a:stCxn id="8" idx="2"/>
            <a:endCxn id="12" idx="0"/>
          </p:cNvCxnSpPr>
          <p:nvPr/>
        </p:nvCxnSpPr>
        <p:spPr bwMode="auto">
          <a:xfrm rot="5400000">
            <a:off x="2003516" y="1039600"/>
            <a:ext cx="1123890" cy="213091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8" idx="2"/>
            <a:endCxn id="13" idx="0"/>
          </p:cNvCxnSpPr>
          <p:nvPr/>
        </p:nvCxnSpPr>
        <p:spPr bwMode="auto">
          <a:xfrm rot="16200000" flipH="1">
            <a:off x="3075164" y="2098862"/>
            <a:ext cx="1123890" cy="12386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8" idx="2"/>
            <a:endCxn id="14" idx="0"/>
          </p:cNvCxnSpPr>
          <p:nvPr/>
        </p:nvCxnSpPr>
        <p:spPr bwMode="auto">
          <a:xfrm rot="16200000" flipH="1">
            <a:off x="4280329" y="893696"/>
            <a:ext cx="1200090" cy="2498917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14" idx="2"/>
            <a:endCxn id="16" idx="0"/>
          </p:cNvCxnSpPr>
          <p:nvPr/>
        </p:nvCxnSpPr>
        <p:spPr bwMode="auto">
          <a:xfrm rot="5400000">
            <a:off x="4023846" y="1932613"/>
            <a:ext cx="895290" cy="331668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4" idx="2"/>
            <a:endCxn id="15" idx="0"/>
          </p:cNvCxnSpPr>
          <p:nvPr/>
        </p:nvCxnSpPr>
        <p:spPr bwMode="auto">
          <a:xfrm rot="16200000" flipH="1">
            <a:off x="5863871" y="3409272"/>
            <a:ext cx="895290" cy="363366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5" idx="2"/>
            <a:endCxn id="17" idx="0"/>
          </p:cNvCxnSpPr>
          <p:nvPr/>
        </p:nvCxnSpPr>
        <p:spPr bwMode="auto">
          <a:xfrm rot="5400000">
            <a:off x="5810913" y="4423114"/>
            <a:ext cx="666690" cy="697882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5" idx="2"/>
            <a:endCxn id="18" idx="0"/>
          </p:cNvCxnSpPr>
          <p:nvPr/>
        </p:nvCxnSpPr>
        <p:spPr bwMode="auto">
          <a:xfrm rot="16200000" flipH="1">
            <a:off x="6938813" y="3993096"/>
            <a:ext cx="666690" cy="1557918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8" idx="2"/>
            <a:endCxn id="19" idx="0"/>
          </p:cNvCxnSpPr>
          <p:nvPr/>
        </p:nvCxnSpPr>
        <p:spPr bwMode="auto">
          <a:xfrm rot="5400000">
            <a:off x="7310579" y="5107752"/>
            <a:ext cx="342780" cy="1138296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8001000" y="5867400"/>
            <a:ext cx="398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...</a:t>
            </a:r>
            <a:endParaRPr lang="en-US" sz="2000" dirty="0"/>
          </a:p>
        </p:txBody>
      </p:sp>
      <p:cxnSp>
        <p:nvCxnSpPr>
          <p:cNvPr id="38" name="Straight Connector 37"/>
          <p:cNvCxnSpPr>
            <a:stCxn id="18" idx="2"/>
            <a:endCxn id="36" idx="0"/>
          </p:cNvCxnSpPr>
          <p:nvPr/>
        </p:nvCxnSpPr>
        <p:spPr bwMode="auto">
          <a:xfrm rot="16200000" flipH="1">
            <a:off x="7944724" y="5611903"/>
            <a:ext cx="361890" cy="149104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381000" y="5105400"/>
            <a:ext cx="22942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SeekToPosition</a:t>
            </a:r>
            <a:endParaRPr lang="en-US" sz="2000" dirty="0"/>
          </a:p>
        </p:txBody>
      </p:sp>
      <p:sp>
        <p:nvSpPr>
          <p:cNvPr id="51" name="TextBox 50"/>
          <p:cNvSpPr txBox="1"/>
          <p:nvPr/>
        </p:nvSpPr>
        <p:spPr>
          <a:xfrm>
            <a:off x="1752600" y="5848290"/>
            <a:ext cx="1786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TraverseEdge</a:t>
            </a:r>
            <a:endParaRPr lang="en-US" sz="2000" dirty="0"/>
          </a:p>
        </p:txBody>
      </p:sp>
      <p:cxnSp>
        <p:nvCxnSpPr>
          <p:cNvPr id="52" name="Straight Connector 51"/>
          <p:cNvCxnSpPr>
            <a:stCxn id="54" idx="2"/>
            <a:endCxn id="51" idx="0"/>
          </p:cNvCxnSpPr>
          <p:nvPr/>
        </p:nvCxnSpPr>
        <p:spPr bwMode="auto">
          <a:xfrm rot="5400000">
            <a:off x="3043379" y="5107752"/>
            <a:ext cx="342780" cy="1138296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54" idx="2"/>
            <a:endCxn id="89" idx="0"/>
          </p:cNvCxnSpPr>
          <p:nvPr/>
        </p:nvCxnSpPr>
        <p:spPr bwMode="auto">
          <a:xfrm rot="16200000" flipH="1">
            <a:off x="3687079" y="5602348"/>
            <a:ext cx="342780" cy="149104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TextBox 53"/>
          <p:cNvSpPr txBox="1"/>
          <p:nvPr/>
        </p:nvSpPr>
        <p:spPr>
          <a:xfrm>
            <a:off x="2971800" y="5105400"/>
            <a:ext cx="1624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FollowPath</a:t>
            </a:r>
            <a:endParaRPr lang="en-US" sz="2000" dirty="0"/>
          </a:p>
        </p:txBody>
      </p:sp>
      <p:cxnSp>
        <p:nvCxnSpPr>
          <p:cNvPr id="56" name="Straight Connector 55"/>
          <p:cNvCxnSpPr>
            <a:stCxn id="16" idx="2"/>
            <a:endCxn id="54" idx="0"/>
          </p:cNvCxnSpPr>
          <p:nvPr/>
        </p:nvCxnSpPr>
        <p:spPr bwMode="auto">
          <a:xfrm rot="16200000" flipH="1">
            <a:off x="2965187" y="4286670"/>
            <a:ext cx="666690" cy="97076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6" idx="2"/>
            <a:endCxn id="50" idx="0"/>
          </p:cNvCxnSpPr>
          <p:nvPr/>
        </p:nvCxnSpPr>
        <p:spPr bwMode="auto">
          <a:xfrm rot="5400000">
            <a:off x="1837288" y="4129540"/>
            <a:ext cx="666690" cy="128503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TextBox 88"/>
          <p:cNvSpPr txBox="1"/>
          <p:nvPr/>
        </p:nvSpPr>
        <p:spPr>
          <a:xfrm>
            <a:off x="3733800" y="5848290"/>
            <a:ext cx="398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...</a:t>
            </a:r>
            <a:endParaRPr lang="en-US" sz="2000" dirty="0"/>
          </a:p>
        </p:txBody>
      </p:sp>
      <p:sp>
        <p:nvSpPr>
          <p:cNvPr id="91" name="TextBox 90"/>
          <p:cNvSpPr txBox="1"/>
          <p:nvPr/>
        </p:nvSpPr>
        <p:spPr>
          <a:xfrm>
            <a:off x="1066800" y="1676400"/>
            <a:ext cx="18288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visible &amp;&amp; space to strafe?</a:t>
            </a:r>
            <a:endParaRPr lang="en-US" sz="1600" i="1" dirty="0"/>
          </a:p>
        </p:txBody>
      </p:sp>
      <p:sp>
        <p:nvSpPr>
          <p:cNvPr id="92" name="TextBox 91"/>
          <p:cNvSpPr txBox="1"/>
          <p:nvPr/>
        </p:nvSpPr>
        <p:spPr>
          <a:xfrm>
            <a:off x="4419600" y="16764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not visible?</a:t>
            </a:r>
            <a:endParaRPr lang="en-US" sz="1600" i="1" dirty="0"/>
          </a:p>
        </p:txBody>
      </p:sp>
      <p:sp>
        <p:nvSpPr>
          <p:cNvPr id="93" name="TextBox 92"/>
          <p:cNvSpPr txBox="1"/>
          <p:nvPr/>
        </p:nvSpPr>
        <p:spPr>
          <a:xfrm>
            <a:off x="6324600" y="3429000"/>
            <a:ext cx="281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last recorded position?</a:t>
            </a:r>
            <a:endParaRPr lang="en-US" sz="1600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3657600" y="2209800"/>
            <a:ext cx="18288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visible &amp;&amp; not space to strafe?</a:t>
            </a:r>
            <a:endParaRPr lang="en-US" sz="1600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1828800" y="3352800"/>
            <a:ext cx="281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no last recorded position?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589490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46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Worcester Polytechnic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Rich</dc:creator>
  <cp:lastModifiedBy>Charles Rich</cp:lastModifiedBy>
  <cp:revision>2</cp:revision>
  <dcterms:created xsi:type="dcterms:W3CDTF">2016-02-03T15:29:22Z</dcterms:created>
  <dcterms:modified xsi:type="dcterms:W3CDTF">2016-02-03T15:39:57Z</dcterms:modified>
</cp:coreProperties>
</file>