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368" r:id="rId3"/>
    <p:sldId id="371" r:id="rId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003366"/>
    <a:srgbClr val="CC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12/29/2011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12/29/2011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solidFill>
                  <a:srgbClr val="800000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288842"/>
            <a:ext cx="8462993" cy="2076262"/>
          </a:xfrm>
        </p:spPr>
        <p:txBody>
          <a:bodyPr/>
          <a:lstStyle/>
          <a:p>
            <a:pPr>
              <a:defRPr/>
            </a:pP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15816" y="5686898"/>
            <a:ext cx="6005513" cy="10544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Spring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052736"/>
            <a:ext cx="8820472" cy="4800600"/>
          </a:xfrm>
        </p:spPr>
        <p:txBody>
          <a:bodyPr/>
          <a:lstStyle/>
          <a:p>
            <a:pPr marL="569913" indent="-569913">
              <a:buNone/>
            </a:pPr>
            <a:r>
              <a:rPr lang="en-US" dirty="0" smtClean="0"/>
              <a:t>1. To </a:t>
            </a:r>
            <a:r>
              <a:rPr lang="en-US" dirty="0" smtClean="0"/>
              <a:t>understand modern computer network </a:t>
            </a:r>
            <a:r>
              <a:rPr lang="en-US" dirty="0"/>
              <a:t>architectures from a 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design</a:t>
            </a:r>
            <a:r>
              <a:rPr lang="en-US" dirty="0"/>
              <a:t> and 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performance</a:t>
            </a:r>
            <a:r>
              <a:rPr lang="en-US" dirty="0"/>
              <a:t> perspective</a:t>
            </a:r>
            <a:r>
              <a:rPr lang="en-US" dirty="0" smtClean="0"/>
              <a:t>.</a:t>
            </a:r>
          </a:p>
          <a:p>
            <a:pPr marL="569913" indent="-569913">
              <a:buNone/>
            </a:pPr>
            <a:r>
              <a:rPr lang="en-US" dirty="0" smtClean="0"/>
              <a:t>2. </a:t>
            </a:r>
            <a:r>
              <a:rPr lang="en-US" dirty="0"/>
              <a:t>To introduce </a:t>
            </a:r>
            <a:r>
              <a:rPr lang="en-US" dirty="0" smtClean="0"/>
              <a:t>concepts </a:t>
            </a:r>
            <a:r>
              <a:rPr lang="en-US" dirty="0" smtClean="0"/>
              <a:t>in </a:t>
            </a:r>
            <a:r>
              <a:rPr lang="en-US" dirty="0"/>
              <a:t>wide-area networks (WANs), local area networks (</a:t>
            </a:r>
            <a:r>
              <a:rPr lang="en-US" dirty="0" smtClean="0"/>
              <a:t>LANs), Wireless </a:t>
            </a:r>
            <a:r>
              <a:rPr lang="en-US" dirty="0"/>
              <a:t>LANs (WLANs</a:t>
            </a:r>
            <a:r>
              <a:rPr lang="en-US" dirty="0" smtClean="0"/>
              <a:t>) and Wireless Sensor Networks (WSNs).</a:t>
            </a:r>
            <a:endParaRPr lang="en-US" dirty="0"/>
          </a:p>
          <a:p>
            <a:pPr marL="515938" indent="-515938">
              <a:buNone/>
            </a:pPr>
            <a:r>
              <a:rPr lang="en-US" dirty="0" smtClean="0"/>
              <a:t>3. </a:t>
            </a:r>
            <a:r>
              <a:rPr lang="en-US" dirty="0" smtClean="0"/>
              <a:t>To learn to abstract network   components.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smtClean="0"/>
              <a:t>To </a:t>
            </a:r>
            <a:r>
              <a:rPr lang="en-US" dirty="0" smtClean="0"/>
              <a:t>clarify networking terminology.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0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12968" cy="4800600"/>
          </a:xfrm>
        </p:spPr>
        <p:txBody>
          <a:bodyPr/>
          <a:lstStyle/>
          <a:p>
            <a:pPr marL="569913" indent="-569913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To </a:t>
            </a:r>
            <a:r>
              <a:rPr lang="en-US" dirty="0"/>
              <a:t>provide an opportunity to do network programming using TCP/IP.</a:t>
            </a:r>
          </a:p>
          <a:p>
            <a:pPr marL="569913" indent="-569913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To </a:t>
            </a:r>
            <a:r>
              <a:rPr lang="en-US" dirty="0" smtClean="0"/>
              <a:t>expose students to emerging technologies and their potential impact.</a:t>
            </a:r>
          </a:p>
          <a:p>
            <a:pPr marL="569913" indent="-569913"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smtClean="0"/>
              <a:t>To better understand experimental methods in computer systems/networks.</a:t>
            </a:r>
          </a:p>
          <a:p>
            <a:pPr marL="569913" indent="-569913">
              <a:buNone/>
            </a:pPr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smtClean="0"/>
              <a:t>To grasp the current directions of computer networking research.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 </a:t>
            </a:r>
            <a:r>
              <a:rPr lang="en-US" dirty="0" smtClean="0">
                <a:solidFill>
                  <a:srgbClr val="800000"/>
                </a:solidFill>
              </a:rPr>
              <a:t>Course Objectives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03732"/>
      </p:ext>
    </p:extLst>
  </p:cSld>
  <p:clrMapOvr>
    <a:masterClrMapping/>
  </p:clrMapOvr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2822</TotalTime>
  <Words>127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Revised_Master</vt:lpstr>
      <vt:lpstr> Course Objectives  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122</cp:revision>
  <dcterms:created xsi:type="dcterms:W3CDTF">2004-01-21T20:05:10Z</dcterms:created>
  <dcterms:modified xsi:type="dcterms:W3CDTF">2011-12-29T18:48:24Z</dcterms:modified>
</cp:coreProperties>
</file>