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391" r:id="rId25"/>
    <p:sldId id="383" r:id="rId26"/>
    <p:sldId id="432" r:id="rId27"/>
    <p:sldId id="408" r:id="rId28"/>
    <p:sldId id="409" r:id="rId29"/>
    <p:sldId id="410" r:id="rId30"/>
    <p:sldId id="411" r:id="rId31"/>
    <p:sldId id="417" r:id="rId32"/>
    <p:sldId id="414" r:id="rId33"/>
    <p:sldId id="422" r:id="rId34"/>
    <p:sldId id="423" r:id="rId35"/>
    <p:sldId id="424" r:id="rId36"/>
    <p:sldId id="425" r:id="rId37"/>
    <p:sldId id="426" r:id="rId38"/>
    <p:sldId id="433" r:id="rId3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59832" y="5686425"/>
            <a:ext cx="6005512" cy="117157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Spring 2012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628800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518584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381000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 smtClean="0"/>
              <a:t>all communication activity in Internet governed by protocols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3977208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i="1" dirty="0">
                <a:latin typeface="Comic Sans MS" pitchFamily="66" charset="0"/>
              </a:rPr>
              <a:t>define format, order 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actions taken on </a:t>
            </a:r>
            <a:r>
              <a:rPr lang="en-US" i="1" dirty="0" err="1">
                <a:latin typeface="Comic Sans MS" pitchFamily="66" charset="0"/>
              </a:rPr>
              <a:t>msg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smtClean="0">
                <a:latin typeface="Comic Sans MS" pitchFamily="66" charset="0"/>
              </a:rPr>
              <a:t>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3973016" y="3789040"/>
            <a:ext cx="434340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8842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85800" y="5733256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u="sng" dirty="0">
                <a:solidFill>
                  <a:srgbClr val="C00000"/>
                </a:solidFill>
                <a:latin typeface="Comic Sans MS" pitchFamily="66" charset="0"/>
              </a:rPr>
              <a:t>Q: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Other human protocols? </a:t>
            </a:r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473352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481290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85852" y="6526038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</a:t>
            </a:r>
            <a:r>
              <a:rPr lang="en-US" dirty="0" smtClean="0"/>
              <a:t>application.</a:t>
            </a:r>
            <a:endParaRPr lang="en-US" dirty="0" smtClean="0"/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25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8077200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industrial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30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31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874789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455814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965151"/>
            <a:ext cx="1076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datagram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786139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51687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51750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52465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5640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52131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8846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61656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64419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6156151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857701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549726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5238576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792489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900189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784551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611639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09751" y="1161876"/>
            <a:ext cx="5264150" cy="5494338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5175076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868689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5235401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43808" y="6459363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38120" y="6453336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32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33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i="1">
                <a:solidFill>
                  <a:schemeClr val="bg1"/>
                </a:solidFill>
                <a:effectLst/>
                <a:latin typeface="Comic Sans MS" pitchFamily="66" charset="0"/>
                <a:cs typeface="Arial" pitchFamily="34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</TotalTime>
  <Words>1887</Words>
  <Application>Microsoft Office PowerPoint</Application>
  <PresentationFormat>On-screen Show (4:3)</PresentationFormat>
  <Paragraphs>590</Paragraphs>
  <Slides>38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170</cp:revision>
  <dcterms:created xsi:type="dcterms:W3CDTF">2004-01-21T20:05:10Z</dcterms:created>
  <dcterms:modified xsi:type="dcterms:W3CDTF">2012-01-23T20:25:21Z</dcterms:modified>
</cp:coreProperties>
</file>