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311" r:id="rId2"/>
    <p:sldId id="310" r:id="rId3"/>
    <p:sldId id="312" r:id="rId4"/>
    <p:sldId id="313" r:id="rId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90" d="100"/>
          <a:sy n="90" d="100"/>
        </p:scale>
        <p:origin x="-1578" y="-54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33ACFF4F-6A05-4CE4-BB68-F4A686D42AD9}" type="datetime1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EFAD5FA4-58B7-41FF-8F36-B8301AF8D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3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EB256A77-D093-4B1A-8FA4-CD3D2A53BE9D}" type="datetime1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018CD4E9-00B7-459E-9095-A00F0BA02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828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effectLst/>
              <a:latin typeface="Trebuchet MS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4076700"/>
            <a:ext cx="4953000" cy="10255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Subtitle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984375"/>
            <a:ext cx="8066088" cy="1516063"/>
          </a:xfrm>
          <a:effectLst/>
        </p:spPr>
        <p:txBody>
          <a:bodyPr/>
          <a:lstStyle>
            <a:lvl1pPr algn="ctr"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677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57D03-E74A-4E04-9E1E-BA9C54B2F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0"/>
            <a:ext cx="2208212" cy="6357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2238" cy="6357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F057-56E6-4B80-ADE9-4273916F6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dirty="0" smtClean="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Networks: </a:t>
            </a:r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24E6-E1F5-467A-808B-599E51433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13AD-CFC6-4C38-8573-A90FB0DD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2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650" y="1557338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B0DA6-7ED2-4AFA-9266-961D58B39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5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6786-685F-4542-8298-DB00DD23F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EA200-3362-4C33-822D-35199FF4B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C8754-5CD2-4238-9BCE-3EF1BB068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B6E1-8EE8-4743-9FC6-52C8B215E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0BF6-0523-4BB0-BFF4-20D9E53C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9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5511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613" y="643255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defRPr>
            </a:lvl1pPr>
          </a:lstStyle>
          <a:p>
            <a:pPr>
              <a:defRPr/>
            </a:pPr>
            <a:fld id="{40BC79DE-EB33-467A-89D9-107C71869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52400" y="0"/>
            <a:ext cx="87407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211263"/>
            <a:ext cx="7994650" cy="3370262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577 / EE 537</a:t>
            </a:r>
            <a:br>
              <a:rPr lang="en-US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293096"/>
            <a:ext cx="6400800" cy="10874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Fall </a:t>
            </a:r>
            <a:r>
              <a:rPr lang="en-US" dirty="0" smtClean="0"/>
              <a:t>2011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Professor Bob Kinicki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420938"/>
            <a:ext cx="8001000" cy="15144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Networks: </a:t>
            </a:r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119D9A-5B64-4163-8D6D-2E1747C8C5C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79488"/>
          </a:xfrm>
        </p:spPr>
        <p:txBody>
          <a:bodyPr/>
          <a:lstStyle/>
          <a:p>
            <a:pPr algn="ctr">
              <a:defRPr/>
            </a:pPr>
            <a:r>
              <a:rPr lang="en-US" sz="3600" smtClean="0"/>
              <a:t>Course Objectives</a:t>
            </a:r>
            <a:endParaRPr lang="en-US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12875"/>
            <a:ext cx="8077200" cy="43434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grasp the </a:t>
            </a:r>
            <a:r>
              <a:rPr lang="en-US" b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directions</a:t>
            </a:r>
            <a:r>
              <a:rPr lang="en-US" dirty="0" smtClean="0"/>
              <a:t> of computer networks research.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provide in-depth coverage of three or four research areas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{a limited breath goal}.</a:t>
            </a:r>
            <a:endParaRPr lang="en-US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fill gaps in students’ networking knowledge.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prepare students to conduct research.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Networks: </a:t>
            </a:r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2C227B-5811-4455-8E91-FE36D18E737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66788"/>
          </a:xfrm>
        </p:spPr>
        <p:txBody>
          <a:bodyPr/>
          <a:lstStyle/>
          <a:p>
            <a:pPr algn="ctr">
              <a:defRPr/>
            </a:pPr>
            <a:r>
              <a:rPr lang="en-US" sz="3600" smtClean="0"/>
              <a:t>Course Objectives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413"/>
            <a:ext cx="8229600" cy="47529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dirty="0" smtClean="0"/>
              <a:t>To refine research skills: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develop literature searching and literature review techniques.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analyze and evaluate published results.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improve oral and written communications skills.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better understand experimental methodology.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appreciate performance evaluation issues.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pitchFamily="18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1958</TotalTime>
  <Words>113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Times</vt:lpstr>
      <vt:lpstr>Arial</vt:lpstr>
      <vt:lpstr>Comic Sans MS</vt:lpstr>
      <vt:lpstr>Wingdings</vt:lpstr>
      <vt:lpstr>Times New Roman</vt:lpstr>
      <vt:lpstr>Courier New</vt:lpstr>
      <vt:lpstr>Trebuchet MS</vt:lpstr>
      <vt:lpstr>Tahoma</vt:lpstr>
      <vt:lpstr>Simplified Arabic Fixed</vt:lpstr>
      <vt:lpstr>Revised_Master</vt:lpstr>
      <vt:lpstr>CS 577 / EE 537 Advanced Computer Networks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84</cp:revision>
  <dcterms:created xsi:type="dcterms:W3CDTF">2004-01-21T20:05:10Z</dcterms:created>
  <dcterms:modified xsi:type="dcterms:W3CDTF">2011-08-15T15:23:47Z</dcterms:modified>
</cp:coreProperties>
</file>