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04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4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5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2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5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4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0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7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4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2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DB795-89AE-7641-B2D8-E60A809B5082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975E3-B41C-D84B-B234-5EAB3B4BE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Statistical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Statistical </a:t>
            </a:r>
            <a:r>
              <a:rPr lang="en-US" dirty="0"/>
              <a:t>computing and </a:t>
            </a:r>
            <a:r>
              <a:rPr lang="en-US" dirty="0" smtClean="0"/>
              <a:t>graphics tool</a:t>
            </a:r>
          </a:p>
          <a:p>
            <a:r>
              <a:rPr lang="en-US" dirty="0" smtClean="0"/>
              <a:t>The language is very powerful for writing programs.</a:t>
            </a:r>
          </a:p>
          <a:p>
            <a:r>
              <a:rPr lang="en-US" dirty="0" smtClean="0"/>
              <a:t>Many statistical functions are already built in.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800000"/>
                </a:solidFill>
              </a:rPr>
              <a:t>Very powerful for data scientists (YOU)</a:t>
            </a:r>
            <a:endParaRPr lang="en-US" b="1" i="1" dirty="0">
              <a:solidFill>
                <a:srgbClr val="8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144" y="485816"/>
            <a:ext cx="997821" cy="75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2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learn it …</a:t>
            </a: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57662"/>
            <a:ext cx="8229600" cy="4525963"/>
          </a:xfrm>
        </p:spPr>
        <p:txBody>
          <a:bodyPr/>
          <a:lstStyle/>
          <a:p>
            <a:r>
              <a:rPr lang="en-US" dirty="0"/>
              <a:t>The R GUI?</a:t>
            </a:r>
          </a:p>
          <a:p>
            <a:endParaRPr lang="en-US" dirty="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518" y="2131476"/>
            <a:ext cx="5799138" cy="43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15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learn it …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Opening a script.</a:t>
            </a:r>
          </a:p>
          <a:p>
            <a:r>
              <a:rPr lang="en-US"/>
              <a:t>This gives you a script window.</a:t>
            </a:r>
          </a:p>
          <a:p>
            <a:endParaRPr lang="en-US"/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4" y="2859821"/>
            <a:ext cx="2276475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114" y="2859821"/>
            <a:ext cx="4933950" cy="3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16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Graphics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86200" cy="4530725"/>
          </a:xfrm>
        </p:spPr>
        <p:txBody>
          <a:bodyPr/>
          <a:lstStyle/>
          <a:p>
            <a:r>
              <a:rPr lang="en-US" sz="2600"/>
              <a:t>Changing colors…</a:t>
            </a:r>
          </a:p>
          <a:p>
            <a:r>
              <a:rPr lang="en-US" sz="2600"/>
              <a:t>Use the col statement.</a:t>
            </a:r>
          </a:p>
          <a:p>
            <a:pPr lvl="1"/>
            <a:r>
              <a:rPr lang="en-US" sz="2200"/>
              <a:t>?colors will give you help on the colors.</a:t>
            </a:r>
          </a:p>
          <a:p>
            <a:pPr lvl="1"/>
            <a:r>
              <a:rPr lang="en-US" sz="2200"/>
              <a:t>Common colors may simply put in using the name.</a:t>
            </a:r>
          </a:p>
          <a:p>
            <a:pPr lvl="1"/>
            <a:r>
              <a:rPr lang="en-US" sz="1800">
                <a:latin typeface="Courier New" charset="0"/>
              </a:rPr>
              <a:t>hist(D$wg, main=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>
                <a:latin typeface="Courier New" charset="0"/>
              </a:rPr>
              <a:t>Weight Gain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>
                <a:latin typeface="Courier New" charset="0"/>
              </a:rPr>
              <a:t>,xlab=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>
                <a:latin typeface="Courier New" charset="0"/>
              </a:rPr>
              <a:t>Weight Gain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>
                <a:latin typeface="Courier New" charset="0"/>
              </a:rPr>
              <a:t>, ylab =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>
                <a:latin typeface="Courier New" charset="0"/>
              </a:rPr>
              <a:t>Frequency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>
                <a:latin typeface="Courier New" charset="0"/>
              </a:rPr>
              <a:t>, col=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>
                <a:latin typeface="Courier New" charset="0"/>
              </a:rPr>
              <a:t>blue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>
                <a:latin typeface="Courier New" charset="0"/>
              </a:rPr>
              <a:t>)</a:t>
            </a:r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905000"/>
            <a:ext cx="4241800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603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Boxplots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530725"/>
          </a:xfrm>
        </p:spPr>
        <p:txBody>
          <a:bodyPr/>
          <a:lstStyle/>
          <a:p>
            <a:r>
              <a:rPr lang="en-US"/>
              <a:t>Change it!</a:t>
            </a:r>
          </a:p>
          <a:p>
            <a:r>
              <a:rPr lang="en-US" sz="2000">
                <a:latin typeface="Courier New" charset="0"/>
              </a:rPr>
              <a:t>boxplot(D$wg,main='Weight Gain',ylab='Weight Gain (lbs)')</a:t>
            </a: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4241800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48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71" y="1619744"/>
            <a:ext cx="8229600" cy="11921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R’s Limitations</a:t>
            </a:r>
          </a:p>
          <a:p>
            <a:pPr lvl="1"/>
            <a:r>
              <a:rPr lang="en-US" dirty="0" smtClean="0"/>
              <a:t>Centralized (on single machine)</a:t>
            </a:r>
          </a:p>
          <a:p>
            <a:pPr lvl="1"/>
            <a:r>
              <a:rPr lang="en-US" dirty="0" smtClean="0"/>
              <a:t>Data should fit in memory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859" y="3021644"/>
            <a:ext cx="4652182" cy="25114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25002" y="5623754"/>
            <a:ext cx="3762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Make it distributed…Make it Scalable</a:t>
            </a:r>
            <a:endParaRPr lang="en-US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64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From R, you can:</a:t>
            </a:r>
          </a:p>
          <a:p>
            <a:pPr lvl="1"/>
            <a:r>
              <a:rPr lang="en-US" dirty="0" smtClean="0"/>
              <a:t>Write map-reduce jobs</a:t>
            </a:r>
          </a:p>
          <a:p>
            <a:pPr lvl="1"/>
            <a:r>
              <a:rPr lang="en-US" dirty="0" smtClean="0"/>
              <a:t>Submit jobs to Hadoop</a:t>
            </a:r>
          </a:p>
          <a:p>
            <a:pPr lvl="1"/>
            <a:r>
              <a:rPr lang="en-US" dirty="0" smtClean="0"/>
              <a:t>Read/Write from/to HDFS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All of R’s capabilities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06" y="285635"/>
            <a:ext cx="2438400" cy="990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324" y="3781841"/>
            <a:ext cx="899664" cy="89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454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Underlying Mechanism</a:t>
            </a:r>
            <a:r>
              <a:rPr lang="en-US" dirty="0" smtClean="0">
                <a:sym typeface="Wingdings"/>
              </a:rPr>
              <a:t> Hadoop Streaming</a:t>
            </a:r>
            <a:endParaRPr lang="en-US" dirty="0"/>
          </a:p>
        </p:txBody>
      </p:sp>
      <p:pic>
        <p:nvPicPr>
          <p:cNvPr id="4" name="Picture 3" descr="Screen Shot 2015-02-13 at 12.22.4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86" y="2179762"/>
            <a:ext cx="8290867" cy="170762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734292" y="3187658"/>
            <a:ext cx="3340246" cy="1600338"/>
            <a:chOff x="2734292" y="3187658"/>
            <a:chExt cx="3340246" cy="1600338"/>
          </a:xfrm>
        </p:grpSpPr>
        <p:sp>
          <p:nvSpPr>
            <p:cNvPr id="6" name="5-Point Star 5"/>
            <p:cNvSpPr/>
            <p:nvPr/>
          </p:nvSpPr>
          <p:spPr>
            <a:xfrm>
              <a:off x="2734292" y="3213574"/>
              <a:ext cx="311009" cy="323949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5763529" y="3187658"/>
              <a:ext cx="311009" cy="323949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2941630" y="3537523"/>
              <a:ext cx="1249370" cy="881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4343400" y="3511607"/>
              <a:ext cx="1539861" cy="9070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719352" y="4418664"/>
              <a:ext cx="15320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Can be R code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90091" y="5110257"/>
            <a:ext cx="53142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 err="1" smtClean="0"/>
              <a:t>Rhadoop</a:t>
            </a:r>
            <a:r>
              <a:rPr lang="en-US" b="1" dirty="0" smtClean="0"/>
              <a:t> takes care of building this execution flow</a:t>
            </a:r>
          </a:p>
          <a:p>
            <a:pPr marL="285750" indent="-285750">
              <a:buFont typeface="Arial"/>
              <a:buChar char="•"/>
            </a:pPr>
            <a:endParaRPr lang="en-US" b="1" dirty="0"/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You just write code in 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3700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4113"/>
            <a:ext cx="8229600" cy="1143000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Lets Have Demo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7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221</Words>
  <Application>Microsoft Macintosh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 Statistical Tool</vt:lpstr>
      <vt:lpstr>Need to learn it …</vt:lpstr>
      <vt:lpstr>Need to learn it …</vt:lpstr>
      <vt:lpstr>Basic Graphics</vt:lpstr>
      <vt:lpstr>Boxplots</vt:lpstr>
      <vt:lpstr>RHadoop</vt:lpstr>
      <vt:lpstr>RHadoop</vt:lpstr>
      <vt:lpstr>Underlying Mechanism Hadoop Streaming</vt:lpstr>
      <vt:lpstr>Lets Have Demo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Statistical Tool</dc:title>
  <dc:creator>Mohamed Eltabakh</dc:creator>
  <cp:lastModifiedBy>Mohamed Eltabakh</cp:lastModifiedBy>
  <cp:revision>5</cp:revision>
  <dcterms:created xsi:type="dcterms:W3CDTF">2015-03-06T17:04:43Z</dcterms:created>
  <dcterms:modified xsi:type="dcterms:W3CDTF">2015-03-06T19:33:50Z</dcterms:modified>
</cp:coreProperties>
</file>