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2968" y="-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0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9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45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1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59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4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7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3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1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65E51-D1CF-D548-BE50-97941197262C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CEF14-FB29-0E46-8E5A-F8D527E2B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6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5-04-03 at 11.48.5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534" y="328850"/>
            <a:ext cx="4013105" cy="532478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57198" y="5867399"/>
            <a:ext cx="5842001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Q1: Report the documents of users where the name is “Alex Chen”</a:t>
            </a:r>
          </a:p>
          <a:p>
            <a:endParaRPr lang="en-US" sz="1300" dirty="0"/>
          </a:p>
          <a:p>
            <a:r>
              <a:rPr lang="en-US" sz="1300" dirty="0" smtClean="0"/>
              <a:t>Q2: Update the birth date of _id = 1 to 1944-11-07</a:t>
            </a:r>
          </a:p>
          <a:p>
            <a:endParaRPr lang="en-US" sz="1300" dirty="0"/>
          </a:p>
          <a:p>
            <a:r>
              <a:rPr lang="en-US" sz="1300" dirty="0" smtClean="0"/>
              <a:t>Q3: Report the documents of users who got an award after year 1990</a:t>
            </a:r>
          </a:p>
          <a:p>
            <a:endParaRPr lang="en-US" sz="1300" dirty="0"/>
          </a:p>
          <a:p>
            <a:r>
              <a:rPr lang="en-US" sz="1300" dirty="0" smtClean="0"/>
              <a:t>Q4: Report only the name of users who have “FP” in the contributions list</a:t>
            </a:r>
          </a:p>
          <a:p>
            <a:endParaRPr lang="en-US" sz="1300" dirty="0"/>
          </a:p>
          <a:p>
            <a:r>
              <a:rPr lang="en-US" sz="1300" dirty="0" smtClean="0"/>
              <a:t>Q5: Report only one  document where the number of awards is exactly 3 </a:t>
            </a:r>
          </a:p>
          <a:p>
            <a:endParaRPr lang="en-US" sz="1300" dirty="0"/>
          </a:p>
          <a:p>
            <a:r>
              <a:rPr lang="en-US" sz="1300" dirty="0" smtClean="0"/>
              <a:t>Q6: For user with Id = 1, delete from the awards array the award(s) in year 1977  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619645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516479"/>
            <a:ext cx="6172200" cy="85513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 err="1" smtClean="0"/>
              <a:t>db.users.find</a:t>
            </a:r>
            <a:r>
              <a:rPr lang="en-US" sz="1200" dirty="0" smtClean="0"/>
              <a:t>({name: {first: </a:t>
            </a:r>
            <a:r>
              <a:rPr lang="en-US" sz="1200" dirty="0"/>
              <a:t>"</a:t>
            </a:r>
            <a:r>
              <a:rPr lang="en-US" sz="1200" dirty="0" smtClean="0"/>
              <a:t>John</a:t>
            </a:r>
            <a:r>
              <a:rPr lang="en-US" sz="1200" dirty="0"/>
              <a:t>"</a:t>
            </a:r>
            <a:r>
              <a:rPr lang="en-US" sz="1200" dirty="0" smtClean="0"/>
              <a:t>, last: </a:t>
            </a:r>
            <a:r>
              <a:rPr lang="en-US" sz="1200" dirty="0"/>
              <a:t>"</a:t>
            </a:r>
            <a:r>
              <a:rPr lang="en-US" sz="1200" dirty="0" smtClean="0"/>
              <a:t>Backus</a:t>
            </a:r>
            <a:r>
              <a:rPr lang="en-US" sz="1200" dirty="0"/>
              <a:t>"</a:t>
            </a:r>
            <a:r>
              <a:rPr lang="en-US" sz="1200" dirty="0" smtClean="0"/>
              <a:t> }})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err="1"/>
              <a:t>db.users.find</a:t>
            </a:r>
            <a:r>
              <a:rPr lang="en-US" sz="1200" dirty="0"/>
              <a:t>(</a:t>
            </a:r>
            <a:r>
              <a:rPr lang="en-US" sz="1200" dirty="0" smtClean="0"/>
              <a:t>{</a:t>
            </a:r>
            <a:r>
              <a:rPr lang="en-US" sz="1200" dirty="0"/>
              <a:t>"</a:t>
            </a:r>
            <a:r>
              <a:rPr lang="en-US" sz="1200" dirty="0" err="1" smtClean="0"/>
              <a:t>name.first</a:t>
            </a:r>
            <a:r>
              <a:rPr lang="en-US" sz="1200" dirty="0"/>
              <a:t>"</a:t>
            </a:r>
            <a:r>
              <a:rPr lang="en-US" sz="1200" dirty="0" smtClean="0"/>
              <a:t>: </a:t>
            </a:r>
            <a:r>
              <a:rPr lang="en-US" sz="1200" dirty="0"/>
              <a:t>"John", "</a:t>
            </a:r>
            <a:r>
              <a:rPr lang="en-US" sz="1200" dirty="0" err="1" smtClean="0"/>
              <a:t>name.last</a:t>
            </a:r>
            <a:r>
              <a:rPr lang="en-US" sz="1200" dirty="0"/>
              <a:t>"</a:t>
            </a:r>
            <a:r>
              <a:rPr lang="en-US" sz="1200" dirty="0" smtClean="0"/>
              <a:t>: </a:t>
            </a:r>
            <a:r>
              <a:rPr lang="en-US" sz="1200" dirty="0"/>
              <a:t>"</a:t>
            </a:r>
            <a:r>
              <a:rPr lang="en-US" sz="1200" dirty="0" smtClean="0"/>
              <a:t>Backus</a:t>
            </a:r>
            <a:r>
              <a:rPr lang="en-US" sz="1200" dirty="0"/>
              <a:t>"</a:t>
            </a:r>
            <a:r>
              <a:rPr lang="en-US" sz="1200" dirty="0" smtClean="0"/>
              <a:t> }</a:t>
            </a:r>
            <a:r>
              <a:rPr lang="en-US" sz="1200" dirty="0"/>
              <a:t>)</a:t>
            </a:r>
          </a:p>
          <a:p>
            <a:pPr marL="0" indent="0">
              <a:buNone/>
            </a:pPr>
            <a:endParaRPr lang="en-US" sz="12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42900" y="1701815"/>
            <a:ext cx="6172200" cy="9659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200" dirty="0" err="1" smtClean="0"/>
              <a:t>db.users.update</a:t>
            </a:r>
            <a:r>
              <a:rPr lang="en-US" sz="1200" dirty="0" smtClean="0"/>
              <a:t>(</a:t>
            </a:r>
          </a:p>
          <a:p>
            <a:pPr marL="0" indent="0">
              <a:buFont typeface="Arial"/>
              <a:buNone/>
            </a:pPr>
            <a:r>
              <a:rPr lang="en-US" sz="1200" dirty="0"/>
              <a:t>	</a:t>
            </a:r>
            <a:r>
              <a:rPr lang="en-US" sz="1200" dirty="0" smtClean="0"/>
              <a:t>{_id: {$</a:t>
            </a:r>
            <a:r>
              <a:rPr lang="en-US" sz="1200" dirty="0" err="1" smtClean="0"/>
              <a:t>eq</a:t>
            </a:r>
            <a:r>
              <a:rPr lang="en-US" sz="1200" dirty="0" smtClean="0"/>
              <a:t>: 1} }, 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smtClean="0"/>
              <a:t>{ $set: { birth: </a:t>
            </a:r>
            <a:r>
              <a:rPr lang="en-US" sz="1200" dirty="0"/>
              <a:t>"</a:t>
            </a:r>
            <a:r>
              <a:rPr lang="en-US" sz="1200" dirty="0" smtClean="0"/>
              <a:t>1944-11-07" }}</a:t>
            </a:r>
          </a:p>
          <a:p>
            <a:pPr marL="0" indent="0">
              <a:buFont typeface="Arial"/>
              <a:buNone/>
            </a:pPr>
            <a:r>
              <a:rPr lang="en-US" sz="1200" dirty="0"/>
              <a:t>)</a:t>
            </a:r>
            <a:endParaRPr lang="en-US" sz="1200" dirty="0" smtClean="0"/>
          </a:p>
        </p:txBody>
      </p:sp>
      <p:sp>
        <p:nvSpPr>
          <p:cNvPr id="5" name="TextBox 4"/>
          <p:cNvSpPr txBox="1"/>
          <p:nvPr/>
        </p:nvSpPr>
        <p:spPr>
          <a:xfrm rot="20430459">
            <a:off x="3758413" y="2013536"/>
            <a:ext cx="2308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800000"/>
                </a:solidFill>
              </a:rPr>
              <a:t>Case Sensitive, Single-Rec update</a:t>
            </a:r>
            <a:endParaRPr lang="en-US" sz="1200" b="1" dirty="0">
              <a:solidFill>
                <a:srgbClr val="80000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42900" y="3064947"/>
            <a:ext cx="6172200" cy="3725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 err="1" smtClean="0"/>
              <a:t>db.users.find</a:t>
            </a:r>
            <a:r>
              <a:rPr lang="en-US" sz="1200" dirty="0" smtClean="0"/>
              <a:t>({ "</a:t>
            </a:r>
            <a:r>
              <a:rPr lang="en-US" sz="1200" dirty="0" err="1" smtClean="0"/>
              <a:t>awards.year</a:t>
            </a:r>
            <a:r>
              <a:rPr lang="en-US" sz="1200" dirty="0" smtClean="0"/>
              <a:t>": {$</a:t>
            </a:r>
            <a:r>
              <a:rPr lang="en-US" sz="1200" dirty="0" err="1" smtClean="0"/>
              <a:t>gt</a:t>
            </a:r>
            <a:r>
              <a:rPr lang="en-US" sz="1200" dirty="0" smtClean="0"/>
              <a:t>: 1990} } 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42900" y="3818469"/>
            <a:ext cx="6172200" cy="3640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 err="1" smtClean="0"/>
              <a:t>db.users.find</a:t>
            </a:r>
            <a:r>
              <a:rPr lang="en-US" sz="1200" dirty="0" smtClean="0"/>
              <a:t>({</a:t>
            </a:r>
            <a:r>
              <a:rPr lang="en-US" sz="1200" dirty="0" err="1" smtClean="0"/>
              <a:t>contribs</a:t>
            </a:r>
            <a:r>
              <a:rPr lang="en-US" sz="1200" dirty="0" smtClean="0"/>
              <a:t>: </a:t>
            </a:r>
            <a:r>
              <a:rPr lang="en-US" sz="1200" dirty="0"/>
              <a:t>"</a:t>
            </a:r>
            <a:r>
              <a:rPr lang="en-US" sz="1200" dirty="0" smtClean="0"/>
              <a:t>FP</a:t>
            </a:r>
            <a:r>
              <a:rPr lang="en-US" sz="1200" dirty="0"/>
              <a:t>"</a:t>
            </a:r>
            <a:r>
              <a:rPr lang="en-US" sz="1200" dirty="0" smtClean="0"/>
              <a:t>}, {name: 1, _id: 0} 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42900" y="4588935"/>
            <a:ext cx="6172200" cy="3725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 err="1" smtClean="0"/>
              <a:t>db.users.findOne</a:t>
            </a:r>
            <a:r>
              <a:rPr lang="en-US" sz="1200" dirty="0" smtClean="0"/>
              <a:t>({awards: {$size: 3}})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2900" y="5427135"/>
            <a:ext cx="6172200" cy="7704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 err="1" smtClean="0"/>
              <a:t>db.users.update</a:t>
            </a:r>
            <a:r>
              <a:rPr lang="en-US" sz="1200" dirty="0" smtClean="0"/>
              <a:t>(</a:t>
            </a:r>
          </a:p>
          <a:p>
            <a:pPr marL="0" indent="0">
              <a:buNone/>
            </a:pPr>
            <a:r>
              <a:rPr lang="en-US" sz="1200" dirty="0" smtClean="0"/>
              <a:t>	{_id: 1}, 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smtClean="0"/>
              <a:t>{$pull: {awards: {year:1977}}}  )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42900" y="6815668"/>
            <a:ext cx="6172200" cy="86083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 err="1" smtClean="0"/>
              <a:t>db.users.update</a:t>
            </a:r>
            <a:r>
              <a:rPr lang="en-US" sz="1200" dirty="0" smtClean="0"/>
              <a:t>(</a:t>
            </a:r>
          </a:p>
          <a:p>
            <a:pPr marL="0" indent="0">
              <a:buNone/>
            </a:pPr>
            <a:r>
              <a:rPr lang="en-US" sz="1200" dirty="0" smtClean="0"/>
              <a:t>	{_id: 1}, 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sz="1200" dirty="0" smtClean="0"/>
              <a:t>{$push: {awards: {award: </a:t>
            </a:r>
            <a:r>
              <a:rPr lang="en-US" sz="1200" dirty="0"/>
              <a:t>"</a:t>
            </a:r>
            <a:r>
              <a:rPr lang="en-US" sz="1200" dirty="0" smtClean="0"/>
              <a:t>Myself</a:t>
            </a:r>
            <a:r>
              <a:rPr lang="en-US" sz="1200" dirty="0"/>
              <a:t>"</a:t>
            </a:r>
            <a:r>
              <a:rPr lang="en-US" sz="1200" dirty="0" smtClean="0"/>
              <a:t>, year:2010}}}   )</a:t>
            </a:r>
          </a:p>
        </p:txBody>
      </p:sp>
      <p:sp>
        <p:nvSpPr>
          <p:cNvPr id="12" name="TextBox 11"/>
          <p:cNvSpPr txBox="1"/>
          <p:nvPr/>
        </p:nvSpPr>
        <p:spPr>
          <a:xfrm rot="20430459">
            <a:off x="4778618" y="7173374"/>
            <a:ext cx="14029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800000"/>
                </a:solidFill>
              </a:rPr>
              <a:t>For adding to array</a:t>
            </a:r>
            <a:endParaRPr lang="en-US" sz="1200" b="1" dirty="0">
              <a:solidFill>
                <a:srgbClr val="8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9763" y="259441"/>
            <a:ext cx="6629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800000"/>
                </a:solidFill>
              </a:rPr>
              <a:t>Q1: Report the documents of users where the name is “Alex Chen”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2900" y="1453244"/>
            <a:ext cx="3429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800000"/>
                </a:solidFill>
              </a:rPr>
              <a:t>Q2: Update the birth date of _id = 1 to 1944-11-07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49763" y="2806477"/>
            <a:ext cx="54313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800000"/>
                </a:solidFill>
              </a:rPr>
              <a:t>Q3: Report the documents of users who got an award after year 1990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6697" y="3576944"/>
            <a:ext cx="5355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800000"/>
                </a:solidFill>
              </a:rPr>
              <a:t>Q4: Report only the name of users who have “FP” in the contributions list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0565" y="4340544"/>
            <a:ext cx="61425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800000"/>
                </a:solidFill>
              </a:rPr>
              <a:t>Q5: Report only one  document where the number of awards is exactly 3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13267" y="5150136"/>
            <a:ext cx="62018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800000"/>
                </a:solidFill>
              </a:rPr>
              <a:t>Q6: For user with Id = 1, delete from the awards array the award(s) in year 1977  </a:t>
            </a:r>
            <a:endParaRPr lang="en-US" sz="12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348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301</Words>
  <Application>Microsoft Macintosh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Mohamed Eltabakh</dc:creator>
  <cp:lastModifiedBy>Mohamed Eltabakh</cp:lastModifiedBy>
  <cp:revision>13</cp:revision>
  <cp:lastPrinted>2015-04-03T19:08:45Z</cp:lastPrinted>
  <dcterms:created xsi:type="dcterms:W3CDTF">2015-04-03T15:45:08Z</dcterms:created>
  <dcterms:modified xsi:type="dcterms:W3CDTF">2015-04-03T19:08:49Z</dcterms:modified>
</cp:coreProperties>
</file>