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8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A6A21-54B0-384E-9648-E02DB4EBEF43}" type="datetimeFigureOut">
              <a:rPr lang="en-US" smtClean="0"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A2FB3-F968-3D49-A4A5-317812360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43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A6A21-54B0-384E-9648-E02DB4EBEF43}" type="datetimeFigureOut">
              <a:rPr lang="en-US" smtClean="0"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A2FB3-F968-3D49-A4A5-317812360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96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A6A21-54B0-384E-9648-E02DB4EBEF43}" type="datetimeFigureOut">
              <a:rPr lang="en-US" smtClean="0"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A2FB3-F968-3D49-A4A5-317812360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90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A6A21-54B0-384E-9648-E02DB4EBEF43}" type="datetimeFigureOut">
              <a:rPr lang="en-US" smtClean="0"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A2FB3-F968-3D49-A4A5-317812360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86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A6A21-54B0-384E-9648-E02DB4EBEF43}" type="datetimeFigureOut">
              <a:rPr lang="en-US" smtClean="0"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A2FB3-F968-3D49-A4A5-317812360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22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A6A21-54B0-384E-9648-E02DB4EBEF43}" type="datetimeFigureOut">
              <a:rPr lang="en-US" smtClean="0"/>
              <a:t>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A2FB3-F968-3D49-A4A5-317812360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798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A6A21-54B0-384E-9648-E02DB4EBEF43}" type="datetimeFigureOut">
              <a:rPr lang="en-US" smtClean="0"/>
              <a:t>2/10/13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A2FB3-F968-3D49-A4A5-317812360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689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A6A21-54B0-384E-9648-E02DB4EBEF43}" type="datetimeFigureOut">
              <a:rPr lang="en-US" smtClean="0"/>
              <a:t>2/10/13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A2FB3-F968-3D49-A4A5-317812360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993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A6A21-54B0-384E-9648-E02DB4EBEF43}" type="datetimeFigureOut">
              <a:rPr lang="en-US" smtClean="0"/>
              <a:t>2/10/13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A2FB3-F968-3D49-A4A5-317812360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94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A6A21-54B0-384E-9648-E02DB4EBEF43}" type="datetimeFigureOut">
              <a:rPr lang="en-US" smtClean="0"/>
              <a:t>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A2FB3-F968-3D49-A4A5-317812360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67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A6A21-54B0-384E-9648-E02DB4EBEF43}" type="datetimeFigureOut">
              <a:rPr lang="en-US" smtClean="0"/>
              <a:t>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A2FB3-F968-3D49-A4A5-317812360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24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A6A21-54B0-384E-9648-E02DB4EBEF43}" type="datetimeFigureOut">
              <a:rPr lang="en-US" smtClean="0"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A2FB3-F968-3D49-A4A5-317812360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0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300" y="1397000"/>
            <a:ext cx="7137400" cy="405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73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100" y="1320800"/>
            <a:ext cx="7277100" cy="4216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93923" y="2163979"/>
            <a:ext cx="1814222" cy="660856"/>
          </a:xfrm>
          <a:prstGeom prst="rect">
            <a:avLst/>
          </a:prstGeom>
          <a:noFill/>
          <a:ln w="158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93922" y="3952178"/>
            <a:ext cx="1516171" cy="1046498"/>
          </a:xfrm>
          <a:prstGeom prst="rect">
            <a:avLst/>
          </a:prstGeom>
          <a:noFill/>
          <a:ln w="158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306654" y="4094715"/>
            <a:ext cx="2173962" cy="738604"/>
          </a:xfrm>
          <a:prstGeom prst="rect">
            <a:avLst/>
          </a:prstGeom>
          <a:noFill/>
          <a:ln w="158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33015" y="2837793"/>
            <a:ext cx="1616737" cy="738604"/>
          </a:xfrm>
          <a:prstGeom prst="rect">
            <a:avLst/>
          </a:prstGeom>
          <a:noFill/>
          <a:ln w="158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633015" y="3744850"/>
            <a:ext cx="1120659" cy="1253826"/>
          </a:xfrm>
          <a:prstGeom prst="rect">
            <a:avLst/>
          </a:prstGeom>
          <a:noFill/>
          <a:ln w="158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105028" y="3356111"/>
            <a:ext cx="631332" cy="1642565"/>
          </a:xfrm>
          <a:prstGeom prst="rect">
            <a:avLst/>
          </a:prstGeom>
          <a:noFill/>
          <a:ln w="158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568005" y="1878908"/>
            <a:ext cx="3382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r1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593923" y="3644401"/>
            <a:ext cx="3382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r2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575952" y="3798289"/>
            <a:ext cx="3382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r3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633015" y="2530016"/>
            <a:ext cx="3382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r4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11693" y="3798289"/>
            <a:ext cx="3394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r5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088964" y="3048334"/>
            <a:ext cx="3382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r6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55410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6</Words>
  <Application>Microsoft Macintosh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WPI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Mohamed Eltabakh</dc:creator>
  <cp:lastModifiedBy>Mohamed Eltabakh</cp:lastModifiedBy>
  <cp:revision>3</cp:revision>
  <dcterms:created xsi:type="dcterms:W3CDTF">2013-02-10T06:14:33Z</dcterms:created>
  <dcterms:modified xsi:type="dcterms:W3CDTF">2013-02-10T06:37:50Z</dcterms:modified>
</cp:coreProperties>
</file>