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8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3F20A-D49F-7E4B-9D3F-4BB3D20EB2B8}" type="datetimeFigureOut">
              <a:rPr lang="en-US" smtClean="0"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FD66-5AFE-7B40-BD07-936F89F4B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318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3F20A-D49F-7E4B-9D3F-4BB3D20EB2B8}" type="datetimeFigureOut">
              <a:rPr lang="en-US" smtClean="0"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FD66-5AFE-7B40-BD07-936F89F4B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86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3F20A-D49F-7E4B-9D3F-4BB3D20EB2B8}" type="datetimeFigureOut">
              <a:rPr lang="en-US" smtClean="0"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FD66-5AFE-7B40-BD07-936F89F4B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282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3F20A-D49F-7E4B-9D3F-4BB3D20EB2B8}" type="datetimeFigureOut">
              <a:rPr lang="en-US" smtClean="0"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FD66-5AFE-7B40-BD07-936F89F4B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97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3F20A-D49F-7E4B-9D3F-4BB3D20EB2B8}" type="datetimeFigureOut">
              <a:rPr lang="en-US" smtClean="0"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FD66-5AFE-7B40-BD07-936F89F4B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266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3F20A-D49F-7E4B-9D3F-4BB3D20EB2B8}" type="datetimeFigureOut">
              <a:rPr lang="en-US" smtClean="0"/>
              <a:t>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FD66-5AFE-7B40-BD07-936F89F4B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937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3F20A-D49F-7E4B-9D3F-4BB3D20EB2B8}" type="datetimeFigureOut">
              <a:rPr lang="en-US" smtClean="0"/>
              <a:t>1/23/12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FD66-5AFE-7B40-BD07-936F89F4B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4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3F20A-D49F-7E4B-9D3F-4BB3D20EB2B8}" type="datetimeFigureOut">
              <a:rPr lang="en-US" smtClean="0"/>
              <a:t>1/23/12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FD66-5AFE-7B40-BD07-936F89F4B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414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3F20A-D49F-7E4B-9D3F-4BB3D20EB2B8}" type="datetimeFigureOut">
              <a:rPr lang="en-US" smtClean="0"/>
              <a:t>1/23/12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FD66-5AFE-7B40-BD07-936F89F4B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380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3F20A-D49F-7E4B-9D3F-4BB3D20EB2B8}" type="datetimeFigureOut">
              <a:rPr lang="en-US" smtClean="0"/>
              <a:t>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FD66-5AFE-7B40-BD07-936F89F4B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20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3F20A-D49F-7E4B-9D3F-4BB3D20EB2B8}" type="datetimeFigureOut">
              <a:rPr lang="en-US" smtClean="0"/>
              <a:t>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FD66-5AFE-7B40-BD07-936F89F4B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03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3F20A-D49F-7E4B-9D3F-4BB3D20EB2B8}" type="datetimeFigureOut">
              <a:rPr lang="en-US" smtClean="0"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3FD66-5AFE-7B40-BD07-936F89F4B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4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307BB0-8411-7D42-927D-F085E16697C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grpSp>
        <p:nvGrpSpPr>
          <p:cNvPr id="43010" name="Group 34"/>
          <p:cNvGrpSpPr>
            <a:grpSpLocks/>
          </p:cNvGrpSpPr>
          <p:nvPr/>
        </p:nvGrpSpPr>
        <p:grpSpPr bwMode="auto">
          <a:xfrm>
            <a:off x="5372572" y="1371600"/>
            <a:ext cx="3235325" cy="1828800"/>
            <a:chOff x="5029200" y="1752600"/>
            <a:chExt cx="3235036" cy="1828800"/>
          </a:xfrm>
        </p:grpSpPr>
        <p:sp>
          <p:nvSpPr>
            <p:cNvPr id="6" name="Rectangle 5"/>
            <p:cNvSpPr/>
            <p:nvPr/>
          </p:nvSpPr>
          <p:spPr>
            <a:xfrm>
              <a:off x="5029200" y="2743200"/>
              <a:ext cx="1447671" cy="533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outerShdw dist="23000" dir="5400000" sx="0" sy="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tx1"/>
                  </a:solidFill>
                </a:rPr>
                <a:t>Plane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6172098" y="1752600"/>
              <a:ext cx="1007973" cy="381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>
              <a:outerShdw blurRad="40000" dist="23000" dir="5400000" sx="0" sy="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dirty="0">
                  <a:solidFill>
                    <a:srgbClr val="FF0000"/>
                  </a:solidFill>
                </a:rPr>
                <a:t>year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7040383" y="2133600"/>
              <a:ext cx="1007972" cy="381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>
              <a:outerShdw blurRad="40000" dist="23000" dir="5400000" sx="0" sy="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u="sng" dirty="0">
                  <a:solidFill>
                    <a:srgbClr val="FF0000"/>
                  </a:solidFill>
                </a:rPr>
                <a:t>ID</a:t>
              </a:r>
              <a:endParaRPr lang="en-US" sz="1600" u="sng" dirty="0">
                <a:solidFill>
                  <a:srgbClr val="FF0000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5105393" y="1752600"/>
              <a:ext cx="1007973" cy="381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>
              <a:outerShdw blurRad="40000" dist="23000" dir="5400000" sx="0" sy="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dirty="0">
                  <a:solidFill>
                    <a:srgbClr val="FF0000"/>
                  </a:solidFill>
                </a:rPr>
                <a:t>model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7086416" y="2667000"/>
              <a:ext cx="1177820" cy="381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>
              <a:outerShdw blurRad="40000" dist="23000" dir="5400000" sx="0" sy="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dirty="0">
                  <a:solidFill>
                    <a:srgbClr val="FF0000"/>
                  </a:solidFill>
                </a:rPr>
                <a:t>capacity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6934030" y="3200400"/>
              <a:ext cx="1007973" cy="381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>
              <a:outerShdw blurRad="40000" dist="23000" dir="5400000" sx="0" sy="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dirty="0">
                  <a:solidFill>
                    <a:srgbClr val="FF0000"/>
                  </a:solidFill>
                </a:rPr>
                <a:t>weight</a:t>
              </a:r>
            </a:p>
          </p:txBody>
        </p:sp>
        <p:cxnSp>
          <p:nvCxnSpPr>
            <p:cNvPr id="17" name="Straight Connector 16"/>
            <p:cNvCxnSpPr>
              <a:stCxn id="10" idx="4"/>
              <a:endCxn id="6" idx="0"/>
            </p:cNvCxnSpPr>
            <p:nvPr/>
          </p:nvCxnSpPr>
          <p:spPr>
            <a:xfrm>
              <a:off x="5608586" y="2133600"/>
              <a:ext cx="144449" cy="6096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8" idx="4"/>
            </p:cNvCxnSpPr>
            <p:nvPr/>
          </p:nvCxnSpPr>
          <p:spPr>
            <a:xfrm flipH="1">
              <a:off x="6095905" y="2133600"/>
              <a:ext cx="579386" cy="6096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9" idx="2"/>
            </p:cNvCxnSpPr>
            <p:nvPr/>
          </p:nvCxnSpPr>
          <p:spPr>
            <a:xfrm flipH="1">
              <a:off x="6476871" y="2324100"/>
              <a:ext cx="563513" cy="4191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11" idx="2"/>
              <a:endCxn id="6" idx="3"/>
            </p:cNvCxnSpPr>
            <p:nvPr/>
          </p:nvCxnSpPr>
          <p:spPr>
            <a:xfrm flipH="1">
              <a:off x="6476871" y="2857500"/>
              <a:ext cx="609546" cy="1524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12" idx="2"/>
            </p:cNvCxnSpPr>
            <p:nvPr/>
          </p:nvCxnSpPr>
          <p:spPr>
            <a:xfrm flipH="1" flipV="1">
              <a:off x="6476871" y="3200400"/>
              <a:ext cx="457159" cy="1905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11" name="Group 56"/>
          <p:cNvGrpSpPr>
            <a:grpSpLocks/>
          </p:cNvGrpSpPr>
          <p:nvPr/>
        </p:nvGrpSpPr>
        <p:grpSpPr bwMode="auto">
          <a:xfrm>
            <a:off x="1562572" y="4419600"/>
            <a:ext cx="3795713" cy="1295400"/>
            <a:chOff x="1046018" y="4800600"/>
            <a:chExt cx="3796146" cy="1295400"/>
          </a:xfrm>
        </p:grpSpPr>
        <p:sp>
          <p:nvSpPr>
            <p:cNvPr id="7" name="Rectangle 6"/>
            <p:cNvSpPr/>
            <p:nvPr/>
          </p:nvSpPr>
          <p:spPr>
            <a:xfrm>
              <a:off x="2285997" y="4800600"/>
              <a:ext cx="1447965" cy="533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outerShdw dist="23000" dir="5400000" sx="0" sy="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tx1"/>
                  </a:solidFill>
                </a:rPr>
                <a:t>City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1046018" y="5638800"/>
              <a:ext cx="1108201" cy="381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>
              <a:outerShdw blurRad="40000" dist="23000" dir="5400000" sx="0" sy="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u="sng" dirty="0" err="1">
                  <a:solidFill>
                    <a:srgbClr val="FF0000"/>
                  </a:solidFill>
                </a:rPr>
                <a:t>CityID</a:t>
              </a:r>
              <a:endParaRPr lang="en-US" sz="1600" u="sng" dirty="0">
                <a:solidFill>
                  <a:srgbClr val="FF0000"/>
                </a:solidFill>
              </a:endParaRPr>
            </a:p>
          </p:txBody>
        </p:sp>
        <p:cxnSp>
          <p:nvCxnSpPr>
            <p:cNvPr id="22" name="Straight Connector 21"/>
            <p:cNvCxnSpPr>
              <a:stCxn id="15" idx="0"/>
            </p:cNvCxnSpPr>
            <p:nvPr/>
          </p:nvCxnSpPr>
          <p:spPr>
            <a:xfrm flipV="1">
              <a:off x="1600119" y="5334000"/>
              <a:ext cx="762087" cy="3048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3733963" y="5715000"/>
              <a:ext cx="1108201" cy="381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>
              <a:outerShdw blurRad="40000" dist="23000" dir="5400000" sx="0" sy="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dirty="0">
                  <a:solidFill>
                    <a:srgbClr val="FF0000"/>
                  </a:solidFill>
                </a:rPr>
                <a:t>country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2417774" y="5715000"/>
              <a:ext cx="1108201" cy="381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>
              <a:outerShdw blurRad="40000" dist="23000" dir="5400000" sx="0" sy="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dirty="0">
                  <a:solidFill>
                    <a:srgbClr val="FF0000"/>
                  </a:solidFill>
                </a:rPr>
                <a:t>name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  <p:cxnSp>
          <p:nvCxnSpPr>
            <p:cNvPr id="38" name="Straight Connector 37"/>
            <p:cNvCxnSpPr>
              <a:stCxn id="37" idx="0"/>
              <a:endCxn id="7" idx="2"/>
            </p:cNvCxnSpPr>
            <p:nvPr/>
          </p:nvCxnSpPr>
          <p:spPr>
            <a:xfrm flipV="1">
              <a:off x="2971876" y="5334000"/>
              <a:ext cx="38104" cy="3810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stCxn id="36" idx="0"/>
            </p:cNvCxnSpPr>
            <p:nvPr/>
          </p:nvCxnSpPr>
          <p:spPr>
            <a:xfrm flipH="1" flipV="1">
              <a:off x="3657754" y="5334000"/>
              <a:ext cx="630309" cy="3810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12" name="Group 55"/>
          <p:cNvGrpSpPr>
            <a:grpSpLocks/>
          </p:cNvGrpSpPr>
          <p:nvPr/>
        </p:nvGrpSpPr>
        <p:grpSpPr bwMode="auto">
          <a:xfrm>
            <a:off x="952972" y="685800"/>
            <a:ext cx="3048000" cy="2209800"/>
            <a:chOff x="304800" y="1066800"/>
            <a:chExt cx="3048000" cy="2209800"/>
          </a:xfrm>
        </p:grpSpPr>
        <p:sp>
          <p:nvSpPr>
            <p:cNvPr id="5" name="Rectangle 4"/>
            <p:cNvSpPr/>
            <p:nvPr/>
          </p:nvSpPr>
          <p:spPr>
            <a:xfrm>
              <a:off x="914400" y="2743200"/>
              <a:ext cx="1447800" cy="533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effectLst>
              <a:outerShdw dist="23000" dir="5400000" sx="0" sy="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tx1"/>
                  </a:solidFill>
                </a:rPr>
                <a:t>Flight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304800" y="1600200"/>
              <a:ext cx="1219200" cy="381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>
              <a:outerShdw blurRad="40000" dist="23000" dir="5400000" sx="0" sy="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u="sng" dirty="0" err="1">
                  <a:solidFill>
                    <a:srgbClr val="FF0000"/>
                  </a:solidFill>
                </a:rPr>
                <a:t>FNum</a:t>
              </a:r>
              <a:endParaRPr lang="en-US" sz="1400" u="sng" dirty="0">
                <a:solidFill>
                  <a:srgbClr val="FF0000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914400" y="1066800"/>
              <a:ext cx="1447800" cy="381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>
              <a:outerShdw blurRad="40000" dist="23000" dir="5400000" sx="0" sy="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dirty="0" err="1">
                  <a:solidFill>
                    <a:srgbClr val="FF0000"/>
                  </a:solidFill>
                </a:rPr>
                <a:t>NumStops</a:t>
              </a:r>
              <a:endParaRPr lang="en-US" sz="1400" dirty="0">
                <a:solidFill>
                  <a:srgbClr val="FF0000"/>
                </a:solidFill>
              </a:endParaRPr>
            </a:p>
          </p:txBody>
        </p:sp>
        <p:cxnSp>
          <p:nvCxnSpPr>
            <p:cNvPr id="40" name="Straight Connector 39"/>
            <p:cNvCxnSpPr>
              <a:stCxn id="13" idx="4"/>
            </p:cNvCxnSpPr>
            <p:nvPr/>
          </p:nvCxnSpPr>
          <p:spPr>
            <a:xfrm>
              <a:off x="914400" y="1981200"/>
              <a:ext cx="304800" cy="7620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14" idx="4"/>
              <a:endCxn id="5" idx="0"/>
            </p:cNvCxnSpPr>
            <p:nvPr/>
          </p:nvCxnSpPr>
          <p:spPr>
            <a:xfrm>
              <a:off x="1638300" y="1447800"/>
              <a:ext cx="0" cy="12954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Oval 47"/>
            <p:cNvSpPr/>
            <p:nvPr/>
          </p:nvSpPr>
          <p:spPr>
            <a:xfrm>
              <a:off x="1905000" y="1524000"/>
              <a:ext cx="1447800" cy="5334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>
              <a:outerShdw blurRad="40000" dist="23000" dir="5400000" sx="0" sy="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dirty="0" err="1">
                  <a:solidFill>
                    <a:srgbClr val="FF0000"/>
                  </a:solidFill>
                </a:rPr>
                <a:t>Num</a:t>
              </a:r>
              <a:endParaRPr lang="en-US" sz="1200" dirty="0">
                <a:solidFill>
                  <a:srgbClr val="FF0000"/>
                </a:solidFill>
              </a:endParaRPr>
            </a:p>
            <a:p>
              <a:pPr algn="ctr">
                <a:defRPr/>
              </a:pPr>
              <a:r>
                <a:rPr lang="en-US" sz="1200" dirty="0">
                  <a:solidFill>
                    <a:srgbClr val="FF0000"/>
                  </a:solidFill>
                </a:rPr>
                <a:t>Passengers</a:t>
              </a:r>
            </a:p>
          </p:txBody>
        </p:sp>
        <p:cxnSp>
          <p:nvCxnSpPr>
            <p:cNvPr id="49" name="Straight Connector 48"/>
            <p:cNvCxnSpPr>
              <a:endCxn id="48" idx="4"/>
            </p:cNvCxnSpPr>
            <p:nvPr/>
          </p:nvCxnSpPr>
          <p:spPr>
            <a:xfrm flipV="1">
              <a:off x="1981200" y="2057400"/>
              <a:ext cx="647700" cy="6858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013" name="Group 98"/>
          <p:cNvGrpSpPr>
            <a:grpSpLocks/>
          </p:cNvGrpSpPr>
          <p:nvPr/>
        </p:nvGrpSpPr>
        <p:grpSpPr bwMode="auto">
          <a:xfrm>
            <a:off x="3023600" y="2362200"/>
            <a:ext cx="2362200" cy="623888"/>
            <a:chOff x="2375428" y="2743200"/>
            <a:chExt cx="2362200" cy="623455"/>
          </a:xfrm>
        </p:grpSpPr>
        <p:sp>
          <p:nvSpPr>
            <p:cNvPr id="60" name="Diamond 59"/>
            <p:cNvSpPr/>
            <p:nvPr/>
          </p:nvSpPr>
          <p:spPr>
            <a:xfrm>
              <a:off x="2971800" y="2743200"/>
              <a:ext cx="1431925" cy="623455"/>
            </a:xfrm>
            <a:prstGeom prst="diamond">
              <a:avLst/>
            </a:prstGeom>
            <a:noFill/>
            <a:ln>
              <a:solidFill>
                <a:schemeClr val="tx1"/>
              </a:solidFill>
            </a:ln>
            <a:effectLst>
              <a:outerShdw blurRad="40000" dist="23000" dir="5400000" sx="0" sy="0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400" dirty="0">
                  <a:solidFill>
                    <a:srgbClr val="3366FF"/>
                  </a:solidFill>
                </a:rPr>
                <a:t>makes</a:t>
              </a:r>
            </a:p>
          </p:txBody>
        </p:sp>
        <p:cxnSp>
          <p:nvCxnSpPr>
            <p:cNvPr id="62" name="Straight Connector 61"/>
            <p:cNvCxnSpPr>
              <a:stCxn id="5" idx="3"/>
              <a:endCxn id="60" idx="1"/>
            </p:cNvCxnSpPr>
            <p:nvPr/>
          </p:nvCxnSpPr>
          <p:spPr>
            <a:xfrm>
              <a:off x="2375428" y="3009715"/>
              <a:ext cx="596372" cy="4521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>
              <a:stCxn id="60" idx="3"/>
              <a:endCxn id="6" idx="1"/>
            </p:cNvCxnSpPr>
            <p:nvPr/>
          </p:nvCxnSpPr>
          <p:spPr>
            <a:xfrm flipV="1">
              <a:off x="4403725" y="3009715"/>
              <a:ext cx="333903" cy="45213"/>
            </a:xfrm>
            <a:prstGeom prst="line">
              <a:avLst/>
            </a:prstGeom>
            <a:ln w="9525">
              <a:solidFill>
                <a:schemeClr val="tx1"/>
              </a:solidFill>
              <a:tailEnd type="arrow" w="lg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Diamond 68"/>
          <p:cNvSpPr/>
          <p:nvPr/>
        </p:nvSpPr>
        <p:spPr bwMode="auto">
          <a:xfrm>
            <a:off x="4610572" y="3604780"/>
            <a:ext cx="1574380" cy="467591"/>
          </a:xfrm>
          <a:prstGeom prst="diamond">
            <a:avLst/>
          </a:prstGeom>
          <a:noFill/>
          <a:ln>
            <a:solidFill>
              <a:schemeClr val="tx1"/>
            </a:solidFill>
          </a:ln>
          <a:effectLst>
            <a:outerShdw blurRad="40000" dist="23000" dir="5400000" sx="0" sy="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 smtClean="0">
                <a:solidFill>
                  <a:srgbClr val="3366FF"/>
                </a:solidFill>
              </a:rPr>
              <a:t>arrival</a:t>
            </a:r>
            <a:endParaRPr lang="en-US" sz="1400" dirty="0">
              <a:solidFill>
                <a:srgbClr val="3366FF"/>
              </a:solidFill>
            </a:endParaRPr>
          </a:p>
        </p:txBody>
      </p:sp>
      <p:cxnSp>
        <p:nvCxnSpPr>
          <p:cNvPr id="75" name="Straight Connector 74"/>
          <p:cNvCxnSpPr>
            <a:stCxn id="69" idx="0"/>
          </p:cNvCxnSpPr>
          <p:nvPr/>
        </p:nvCxnSpPr>
        <p:spPr bwMode="auto">
          <a:xfrm flipH="1" flipV="1">
            <a:off x="2616462" y="2895600"/>
            <a:ext cx="2781300" cy="70918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69" idx="2"/>
          </p:cNvCxnSpPr>
          <p:nvPr/>
        </p:nvCxnSpPr>
        <p:spPr bwMode="auto">
          <a:xfrm flipH="1">
            <a:off x="3911862" y="4072371"/>
            <a:ext cx="1485900" cy="347229"/>
          </a:xfrm>
          <a:prstGeom prst="line">
            <a:avLst/>
          </a:prstGeom>
          <a:ln w="9525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Oval 88"/>
          <p:cNvSpPr/>
          <p:nvPr/>
        </p:nvSpPr>
        <p:spPr bwMode="auto">
          <a:xfrm>
            <a:off x="267172" y="4495800"/>
            <a:ext cx="1039813" cy="484188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>
            <a:outerShdw blurRad="40000" dist="23000" dir="5400000" sx="0" sy="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rgbClr val="FF0000"/>
                </a:solidFill>
              </a:rPr>
              <a:t>transit</a:t>
            </a:r>
          </a:p>
          <a:p>
            <a:pPr algn="ctr">
              <a:defRPr/>
            </a:pPr>
            <a:r>
              <a:rPr lang="en-US" sz="1400" dirty="0">
                <a:solidFill>
                  <a:srgbClr val="FF0000"/>
                </a:solidFill>
              </a:rPr>
              <a:t>date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90" name="Straight Connector 89"/>
          <p:cNvCxnSpPr>
            <a:stCxn id="89" idx="0"/>
          </p:cNvCxnSpPr>
          <p:nvPr/>
        </p:nvCxnSpPr>
        <p:spPr bwMode="auto">
          <a:xfrm flipV="1">
            <a:off x="787079" y="4038600"/>
            <a:ext cx="394493" cy="4572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9" idx="0"/>
          </p:cNvCxnSpPr>
          <p:nvPr/>
        </p:nvCxnSpPr>
        <p:spPr bwMode="auto">
          <a:xfrm flipV="1">
            <a:off x="1440335" y="2895600"/>
            <a:ext cx="198437" cy="6858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Diamond 58"/>
          <p:cNvSpPr/>
          <p:nvPr/>
        </p:nvSpPr>
        <p:spPr bwMode="auto">
          <a:xfrm>
            <a:off x="724372" y="3581400"/>
            <a:ext cx="1431925" cy="514350"/>
          </a:xfrm>
          <a:prstGeom prst="diamond">
            <a:avLst/>
          </a:prstGeom>
          <a:noFill/>
          <a:ln>
            <a:solidFill>
              <a:schemeClr val="tx1"/>
            </a:solidFill>
          </a:ln>
          <a:effectLst>
            <a:outerShdw blurRad="40000" dist="23000" dir="5400000" sx="0" sy="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 smtClean="0">
                <a:solidFill>
                  <a:srgbClr val="3366FF"/>
                </a:solidFill>
              </a:rPr>
              <a:t>transit</a:t>
            </a:r>
            <a:endParaRPr lang="en-US" sz="1400" dirty="0">
              <a:solidFill>
                <a:srgbClr val="3366FF"/>
              </a:solidFill>
            </a:endParaRPr>
          </a:p>
        </p:txBody>
      </p:sp>
      <p:cxnSp>
        <p:nvCxnSpPr>
          <p:cNvPr id="84" name="Straight Connector 83"/>
          <p:cNvCxnSpPr>
            <a:stCxn id="59" idx="2"/>
          </p:cNvCxnSpPr>
          <p:nvPr/>
        </p:nvCxnSpPr>
        <p:spPr bwMode="auto">
          <a:xfrm>
            <a:off x="1440335" y="4095750"/>
            <a:ext cx="1417637" cy="323850"/>
          </a:xfrm>
          <a:prstGeom prst="line">
            <a:avLst/>
          </a:prstGeom>
          <a:ln w="9525">
            <a:solidFill>
              <a:schemeClr val="tx1"/>
            </a:solidFill>
            <a:tailEnd type="none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Oval 86"/>
          <p:cNvSpPr/>
          <p:nvPr/>
        </p:nvSpPr>
        <p:spPr bwMode="auto">
          <a:xfrm>
            <a:off x="-86841" y="1828800"/>
            <a:ext cx="1039813" cy="484188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>
            <a:outerShdw blurRad="40000" dist="23000" dir="5400000" sx="0" sy="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rgbClr val="FF0000"/>
                </a:solidFill>
              </a:rPr>
              <a:t>Arrival</a:t>
            </a:r>
          </a:p>
          <a:p>
            <a:pPr algn="ctr">
              <a:defRPr/>
            </a:pPr>
            <a:r>
              <a:rPr lang="en-US" sz="1400" dirty="0">
                <a:solidFill>
                  <a:srgbClr val="FF0000"/>
                </a:solidFill>
              </a:rPr>
              <a:t>date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93" name="Straight Connector 92"/>
          <p:cNvCxnSpPr/>
          <p:nvPr/>
        </p:nvCxnSpPr>
        <p:spPr bwMode="auto">
          <a:xfrm flipH="1" flipV="1">
            <a:off x="952973" y="2133600"/>
            <a:ext cx="609599" cy="381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Diamond 67"/>
          <p:cNvSpPr/>
          <p:nvPr/>
        </p:nvSpPr>
        <p:spPr bwMode="auto">
          <a:xfrm>
            <a:off x="2476972" y="3657600"/>
            <a:ext cx="1905000" cy="515938"/>
          </a:xfrm>
          <a:prstGeom prst="diamond">
            <a:avLst/>
          </a:prstGeom>
          <a:noFill/>
          <a:ln>
            <a:solidFill>
              <a:schemeClr val="tx1"/>
            </a:solidFill>
          </a:ln>
          <a:effectLst>
            <a:outerShdw blurRad="40000" dist="23000" dir="5400000" sx="0" sy="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rgbClr val="3366FF"/>
                </a:solidFill>
              </a:rPr>
              <a:t>departure</a:t>
            </a:r>
          </a:p>
        </p:txBody>
      </p:sp>
      <p:cxnSp>
        <p:nvCxnSpPr>
          <p:cNvPr id="72" name="Straight Connector 71"/>
          <p:cNvCxnSpPr>
            <a:stCxn id="68" idx="0"/>
            <a:endCxn id="5" idx="2"/>
          </p:cNvCxnSpPr>
          <p:nvPr/>
        </p:nvCxnSpPr>
        <p:spPr bwMode="auto">
          <a:xfrm flipH="1" flipV="1">
            <a:off x="2286472" y="2895600"/>
            <a:ext cx="1143000" cy="762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68" idx="2"/>
            <a:endCxn id="7" idx="0"/>
          </p:cNvCxnSpPr>
          <p:nvPr/>
        </p:nvCxnSpPr>
        <p:spPr bwMode="auto">
          <a:xfrm>
            <a:off x="3429472" y="4173538"/>
            <a:ext cx="96838" cy="246062"/>
          </a:xfrm>
          <a:prstGeom prst="line">
            <a:avLst/>
          </a:prstGeom>
          <a:ln w="9525">
            <a:solidFill>
              <a:schemeClr val="tx1"/>
            </a:solidFill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Oval 87"/>
          <p:cNvSpPr/>
          <p:nvPr/>
        </p:nvSpPr>
        <p:spPr bwMode="auto">
          <a:xfrm>
            <a:off x="-266228" y="2514600"/>
            <a:ext cx="1143000" cy="441325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>
            <a:outerShdw blurRad="40000" dist="23000" dir="5400000" sx="0" sy="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>
                <a:solidFill>
                  <a:srgbClr val="FF0000"/>
                </a:solidFill>
              </a:rPr>
              <a:t>departure</a:t>
            </a:r>
          </a:p>
          <a:p>
            <a:pPr algn="ctr">
              <a:defRPr/>
            </a:pPr>
            <a:r>
              <a:rPr lang="en-US" sz="1100" dirty="0">
                <a:solidFill>
                  <a:srgbClr val="FF0000"/>
                </a:solidFill>
              </a:rPr>
              <a:t>date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96" name="Straight Connector 95"/>
          <p:cNvCxnSpPr>
            <a:stCxn id="88" idx="6"/>
            <a:endCxn id="5" idx="1"/>
          </p:cNvCxnSpPr>
          <p:nvPr/>
        </p:nvCxnSpPr>
        <p:spPr bwMode="auto">
          <a:xfrm flipV="1">
            <a:off x="876772" y="2628900"/>
            <a:ext cx="685800" cy="10636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24000" y="6096000"/>
            <a:ext cx="5722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Assumption: The entire flight is done by a single plane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14088" y="4152516"/>
            <a:ext cx="2702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64" name="TextBox 63"/>
          <p:cNvSpPr txBox="1"/>
          <p:nvPr/>
        </p:nvSpPr>
        <p:spPr>
          <a:xfrm>
            <a:off x="2989487" y="2771001"/>
            <a:ext cx="3128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M</a:t>
            </a:r>
            <a:endParaRPr lang="en-US" sz="1200" dirty="0"/>
          </a:p>
        </p:txBody>
      </p:sp>
      <p:sp>
        <p:nvSpPr>
          <p:cNvPr id="65" name="TextBox 64"/>
          <p:cNvSpPr txBox="1"/>
          <p:nvPr/>
        </p:nvSpPr>
        <p:spPr>
          <a:xfrm>
            <a:off x="3988143" y="4076316"/>
            <a:ext cx="270251" cy="3046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66" name="TextBox 65"/>
          <p:cNvSpPr txBox="1"/>
          <p:nvPr/>
        </p:nvSpPr>
        <p:spPr>
          <a:xfrm>
            <a:off x="4991572" y="2313801"/>
            <a:ext cx="2702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67" name="TextBox 66"/>
          <p:cNvSpPr txBox="1"/>
          <p:nvPr/>
        </p:nvSpPr>
        <p:spPr>
          <a:xfrm>
            <a:off x="2476972" y="4331340"/>
            <a:ext cx="3128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M</a:t>
            </a:r>
            <a:endParaRPr lang="en-US" sz="1200" dirty="0"/>
          </a:p>
        </p:txBody>
      </p:sp>
      <p:sp>
        <p:nvSpPr>
          <p:cNvPr id="70" name="TextBox 69"/>
          <p:cNvSpPr txBox="1"/>
          <p:nvPr/>
        </p:nvSpPr>
        <p:spPr>
          <a:xfrm>
            <a:off x="2996769" y="2298828"/>
            <a:ext cx="3128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M</a:t>
            </a:r>
            <a:endParaRPr lang="en-US" sz="1200" dirty="0"/>
          </a:p>
        </p:txBody>
      </p:sp>
      <p:sp>
        <p:nvSpPr>
          <p:cNvPr id="71" name="TextBox 70"/>
          <p:cNvSpPr txBox="1"/>
          <p:nvPr/>
        </p:nvSpPr>
        <p:spPr>
          <a:xfrm>
            <a:off x="2056711" y="2819400"/>
            <a:ext cx="3128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M</a:t>
            </a:r>
            <a:endParaRPr lang="en-US" sz="1200" dirty="0"/>
          </a:p>
        </p:txBody>
      </p:sp>
      <p:sp>
        <p:nvSpPr>
          <p:cNvPr id="73" name="TextBox 72"/>
          <p:cNvSpPr txBox="1"/>
          <p:nvPr/>
        </p:nvSpPr>
        <p:spPr>
          <a:xfrm>
            <a:off x="1562572" y="2857116"/>
            <a:ext cx="3128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M</a:t>
            </a:r>
            <a:endParaRPr lang="en-US" sz="1200" dirty="0"/>
          </a:p>
        </p:txBody>
      </p:sp>
      <p:sp>
        <p:nvSpPr>
          <p:cNvPr id="74" name="Rectangle 73"/>
          <p:cNvSpPr/>
          <p:nvPr/>
        </p:nvSpPr>
        <p:spPr bwMode="auto">
          <a:xfrm>
            <a:off x="6896572" y="4191000"/>
            <a:ext cx="1447800" cy="533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dist="23000" dir="5400000" sx="0" sy="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War-aircraft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6" name="Oval 75"/>
          <p:cNvSpPr/>
          <p:nvPr/>
        </p:nvSpPr>
        <p:spPr bwMode="auto">
          <a:xfrm>
            <a:off x="6744172" y="5105400"/>
            <a:ext cx="1160463" cy="5334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>
            <a:outerShdw blurRad="40000" dist="23000" dir="5400000" sx="0" sy="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Missile type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77" name="Straight Connector 76"/>
          <p:cNvCxnSpPr>
            <a:stCxn id="76" idx="0"/>
          </p:cNvCxnSpPr>
          <p:nvPr/>
        </p:nvCxnSpPr>
        <p:spPr bwMode="auto">
          <a:xfrm flipH="1" flipV="1">
            <a:off x="7277572" y="4724400"/>
            <a:ext cx="46832" cy="381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Oval 78"/>
          <p:cNvSpPr/>
          <p:nvPr/>
        </p:nvSpPr>
        <p:spPr bwMode="auto">
          <a:xfrm>
            <a:off x="7963372" y="5105400"/>
            <a:ext cx="1143000" cy="4572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>
            <a:outerShdw blurRad="40000" dist="23000" dir="5400000" sx="0" sy="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 smtClean="0">
                <a:solidFill>
                  <a:srgbClr val="FF0000"/>
                </a:solidFill>
              </a:rPr>
              <a:t>Missile number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80" name="Straight Connector 79"/>
          <p:cNvCxnSpPr>
            <a:stCxn id="79" idx="0"/>
          </p:cNvCxnSpPr>
          <p:nvPr/>
        </p:nvCxnSpPr>
        <p:spPr bwMode="auto">
          <a:xfrm flipH="1" flipV="1">
            <a:off x="7963372" y="4724400"/>
            <a:ext cx="571500" cy="381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018" name="Isosceles Triangle 43017"/>
          <p:cNvSpPr/>
          <p:nvPr/>
        </p:nvSpPr>
        <p:spPr>
          <a:xfrm rot="10800000">
            <a:off x="6591772" y="3429000"/>
            <a:ext cx="914400" cy="533400"/>
          </a:xfrm>
          <a:prstGeom prst="triangle">
            <a:avLst/>
          </a:prstGeom>
          <a:noFill/>
          <a:ln>
            <a:solidFill>
              <a:schemeClr val="tx1"/>
            </a:solidFill>
          </a:ln>
          <a:effectLst>
            <a:outerShdw dist="23000" dir="5400000" sx="0" sy="0" rotWithShape="0">
              <a:srgbClr val="000000"/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019" name="TextBox 43018"/>
          <p:cNvSpPr txBox="1"/>
          <p:nvPr/>
        </p:nvSpPr>
        <p:spPr>
          <a:xfrm>
            <a:off x="6858085" y="3476215"/>
            <a:ext cx="4141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3366FF"/>
                </a:solidFill>
              </a:rPr>
              <a:t>isa</a:t>
            </a:r>
            <a:endParaRPr lang="en-US" sz="1400" dirty="0">
              <a:solidFill>
                <a:srgbClr val="3366FF"/>
              </a:solidFill>
            </a:endParaRPr>
          </a:p>
        </p:txBody>
      </p:sp>
      <p:cxnSp>
        <p:nvCxnSpPr>
          <p:cNvPr id="82" name="Straight Connector 81"/>
          <p:cNvCxnSpPr>
            <a:endCxn id="6" idx="2"/>
          </p:cNvCxnSpPr>
          <p:nvPr/>
        </p:nvCxnSpPr>
        <p:spPr bwMode="auto">
          <a:xfrm flipH="1" flipV="1">
            <a:off x="6096472" y="2895600"/>
            <a:ext cx="800100" cy="5334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74" idx="0"/>
          </p:cNvCxnSpPr>
          <p:nvPr/>
        </p:nvCxnSpPr>
        <p:spPr bwMode="auto">
          <a:xfrm flipH="1" flipV="1">
            <a:off x="7048972" y="3935730"/>
            <a:ext cx="571500" cy="25527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2173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53</Words>
  <Application>Microsoft Macintosh PowerPoint</Application>
  <PresentationFormat>On-screen Show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WPI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Mohamed Eltabakh</dc:creator>
  <cp:lastModifiedBy>Mohamed Eltabakh</cp:lastModifiedBy>
  <cp:revision>1</cp:revision>
  <dcterms:created xsi:type="dcterms:W3CDTF">2012-01-23T07:55:11Z</dcterms:created>
  <dcterms:modified xsi:type="dcterms:W3CDTF">2012-01-23T07:57:35Z</dcterms:modified>
</cp:coreProperties>
</file>